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7" r:id="rId1"/>
    <p:sldMasterId id="2147484129" r:id="rId2"/>
    <p:sldMasterId id="2147484141" r:id="rId3"/>
    <p:sldMasterId id="2147484177" r:id="rId4"/>
    <p:sldMasterId id="2147484189" r:id="rId5"/>
    <p:sldMasterId id="2147484226" r:id="rId6"/>
    <p:sldMasterId id="2147484262" r:id="rId7"/>
    <p:sldMasterId id="2147484274" r:id="rId8"/>
  </p:sldMasterIdLst>
  <p:notesMasterIdLst>
    <p:notesMasterId r:id="rId26"/>
  </p:notesMasterIdLst>
  <p:sldIdLst>
    <p:sldId id="259" r:id="rId9"/>
    <p:sldId id="257" r:id="rId10"/>
    <p:sldId id="325" r:id="rId11"/>
    <p:sldId id="322" r:id="rId12"/>
    <p:sldId id="295" r:id="rId13"/>
    <p:sldId id="278" r:id="rId14"/>
    <p:sldId id="279" r:id="rId15"/>
    <p:sldId id="280" r:id="rId16"/>
    <p:sldId id="281" r:id="rId17"/>
    <p:sldId id="294" r:id="rId18"/>
    <p:sldId id="324" r:id="rId19"/>
    <p:sldId id="282" r:id="rId20"/>
    <p:sldId id="323" r:id="rId21"/>
    <p:sldId id="283" r:id="rId22"/>
    <p:sldId id="284" r:id="rId23"/>
    <p:sldId id="300" r:id="rId24"/>
    <p:sldId id="31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00FFFF"/>
    <a:srgbClr val="1AA5E4"/>
    <a:srgbClr val="D4EE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94434" autoAdjust="0"/>
  </p:normalViewPr>
  <p:slideViewPr>
    <p:cSldViewPr snapToGrid="0">
      <p:cViewPr varScale="1">
        <p:scale>
          <a:sx n="61" d="100"/>
          <a:sy n="61" d="100"/>
        </p:scale>
        <p:origin x="108" y="246"/>
      </p:cViewPr>
      <p:guideLst/>
    </p:cSldViewPr>
  </p:slideViewPr>
  <p:notesTextViewPr>
    <p:cViewPr>
      <p:scale>
        <a:sx n="1" d="1"/>
        <a:sy n="1" d="1"/>
      </p:scale>
      <p:origin x="0" y="0"/>
    </p:cViewPr>
  </p:notesTextViewPr>
  <p:sorterViewPr>
    <p:cViewPr varScale="1">
      <p:scale>
        <a:sx n="100" d="100"/>
        <a:sy n="100" d="100"/>
      </p:scale>
      <p:origin x="0" y="-541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942283-2036-416E-8639-189687280AEA}" type="datetimeFigureOut">
              <a:rPr lang="en-GB" smtClean="0"/>
              <a:t>23/02/2023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C6ECD4-7B32-4B81-9944-EA631BD64873}" type="slidenum">
              <a:rPr lang="en-GB" smtClean="0"/>
              <a:t>‹#›</a:t>
            </a:fld>
            <a:endParaRPr lang="en-GB"/>
          </a:p>
        </p:txBody>
      </p:sp>
    </p:spTree>
    <p:extLst>
      <p:ext uri="{BB962C8B-B14F-4D97-AF65-F5344CB8AC3E}">
        <p14:creationId xmlns:p14="http://schemas.microsoft.com/office/powerpoint/2010/main" val="1092702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DAC0556C-4321-4217-8A43-FF0203F0953D}" type="datetimeFigureOut">
              <a:rPr lang="en-GB" smtClean="0"/>
              <a:pPr>
                <a:defRPr/>
              </a:pPr>
              <a:t>23/02/2023</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B133CCD7-0FB7-4DD1-BD6F-5B2CDE38CCC7}" type="slidenum">
              <a:rPr lang="en-GB" smtClean="0"/>
              <a:pPr>
                <a:defRPr/>
              </a:pPr>
              <a:t>‹#›</a:t>
            </a:fld>
            <a:endParaRPr lang="en-GB"/>
          </a:p>
        </p:txBody>
      </p:sp>
    </p:spTree>
    <p:extLst>
      <p:ext uri="{BB962C8B-B14F-4D97-AF65-F5344CB8AC3E}">
        <p14:creationId xmlns:p14="http://schemas.microsoft.com/office/powerpoint/2010/main" val="106144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C15CEF9E-A172-4C36-8C4A-BA18D32BB60F}" type="datetimeFigureOut">
              <a:rPr lang="en-GB" smtClean="0"/>
              <a:pPr>
                <a:defRPr/>
              </a:pPr>
              <a:t>23/02/2023</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34C3EACB-4A8F-47AD-9653-5EFE41F82531}" type="slidenum">
              <a:rPr lang="en-GB" smtClean="0"/>
              <a:pPr>
                <a:defRPr/>
              </a:pPr>
              <a:t>‹#›</a:t>
            </a:fld>
            <a:endParaRPr lang="en-GB"/>
          </a:p>
        </p:txBody>
      </p:sp>
    </p:spTree>
    <p:extLst>
      <p:ext uri="{BB962C8B-B14F-4D97-AF65-F5344CB8AC3E}">
        <p14:creationId xmlns:p14="http://schemas.microsoft.com/office/powerpoint/2010/main" val="1732822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BC1CBA60-7AC9-497C-B760-E28F6048CACF}" type="datetimeFigureOut">
              <a:rPr lang="en-GB" smtClean="0"/>
              <a:pPr>
                <a:defRPr/>
              </a:pPr>
              <a:t>23/02/2023</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9B2183FF-45FA-42CB-82D9-4E979A9C08AE}" type="slidenum">
              <a:rPr lang="en-GB" smtClean="0"/>
              <a:pPr>
                <a:defRPr/>
              </a:pPr>
              <a:t>‹#›</a:t>
            </a:fld>
            <a:endParaRPr lang="en-GB"/>
          </a:p>
        </p:txBody>
      </p:sp>
    </p:spTree>
    <p:extLst>
      <p:ext uri="{BB962C8B-B14F-4D97-AF65-F5344CB8AC3E}">
        <p14:creationId xmlns:p14="http://schemas.microsoft.com/office/powerpoint/2010/main" val="2852598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1B7D981-1AD8-4105-82F9-95A46934DF8E}" type="datetimeFigureOut">
              <a:rPr lang="en-GB" smtClean="0"/>
              <a:t>23/02/2023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C57861-8674-460B-95BE-6F23552966E0}" type="slidenum">
              <a:rPr lang="en-GB" smtClean="0"/>
              <a:t>‹#›</a:t>
            </a:fld>
            <a:endParaRPr lang="en-GB"/>
          </a:p>
        </p:txBody>
      </p:sp>
    </p:spTree>
    <p:extLst>
      <p:ext uri="{BB962C8B-B14F-4D97-AF65-F5344CB8AC3E}">
        <p14:creationId xmlns:p14="http://schemas.microsoft.com/office/powerpoint/2010/main" val="1516601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B7D981-1AD8-4105-82F9-95A46934DF8E}" type="datetimeFigureOut">
              <a:rPr lang="en-GB" smtClean="0"/>
              <a:t>23/02/2023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C57861-8674-460B-95BE-6F23552966E0}" type="slidenum">
              <a:rPr lang="en-GB" smtClean="0"/>
              <a:t>‹#›</a:t>
            </a:fld>
            <a:endParaRPr lang="en-GB"/>
          </a:p>
        </p:txBody>
      </p:sp>
    </p:spTree>
    <p:extLst>
      <p:ext uri="{BB962C8B-B14F-4D97-AF65-F5344CB8AC3E}">
        <p14:creationId xmlns:p14="http://schemas.microsoft.com/office/powerpoint/2010/main" val="3468634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1B7D981-1AD8-4105-82F9-95A46934DF8E}" type="datetimeFigureOut">
              <a:rPr lang="en-GB" smtClean="0"/>
              <a:t>23/02/2023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C57861-8674-460B-95BE-6F23552966E0}" type="slidenum">
              <a:rPr lang="en-GB" smtClean="0"/>
              <a:t>‹#›</a:t>
            </a:fld>
            <a:endParaRPr lang="en-GB"/>
          </a:p>
        </p:txBody>
      </p:sp>
    </p:spTree>
    <p:extLst>
      <p:ext uri="{BB962C8B-B14F-4D97-AF65-F5344CB8AC3E}">
        <p14:creationId xmlns:p14="http://schemas.microsoft.com/office/powerpoint/2010/main" val="3075263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1B7D981-1AD8-4105-82F9-95A46934DF8E}" type="datetimeFigureOut">
              <a:rPr lang="en-GB" smtClean="0"/>
              <a:t>23/02/2023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C57861-8674-460B-95BE-6F23552966E0}" type="slidenum">
              <a:rPr lang="en-GB" smtClean="0"/>
              <a:t>‹#›</a:t>
            </a:fld>
            <a:endParaRPr lang="en-GB"/>
          </a:p>
        </p:txBody>
      </p:sp>
    </p:spTree>
    <p:extLst>
      <p:ext uri="{BB962C8B-B14F-4D97-AF65-F5344CB8AC3E}">
        <p14:creationId xmlns:p14="http://schemas.microsoft.com/office/powerpoint/2010/main" val="2903533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1B7D981-1AD8-4105-82F9-95A46934DF8E}" type="datetimeFigureOut">
              <a:rPr lang="en-GB" smtClean="0"/>
              <a:t>23/02/2023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DC57861-8674-460B-95BE-6F23552966E0}" type="slidenum">
              <a:rPr lang="en-GB" smtClean="0"/>
              <a:t>‹#›</a:t>
            </a:fld>
            <a:endParaRPr lang="en-GB"/>
          </a:p>
        </p:txBody>
      </p:sp>
    </p:spTree>
    <p:extLst>
      <p:ext uri="{BB962C8B-B14F-4D97-AF65-F5344CB8AC3E}">
        <p14:creationId xmlns:p14="http://schemas.microsoft.com/office/powerpoint/2010/main" val="1133822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1B7D981-1AD8-4105-82F9-95A46934DF8E}" type="datetimeFigureOut">
              <a:rPr lang="en-GB" smtClean="0"/>
              <a:t>23/02/2023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DC57861-8674-460B-95BE-6F23552966E0}" type="slidenum">
              <a:rPr lang="en-GB" smtClean="0"/>
              <a:t>‹#›</a:t>
            </a:fld>
            <a:endParaRPr lang="en-GB"/>
          </a:p>
        </p:txBody>
      </p:sp>
    </p:spTree>
    <p:extLst>
      <p:ext uri="{BB962C8B-B14F-4D97-AF65-F5344CB8AC3E}">
        <p14:creationId xmlns:p14="http://schemas.microsoft.com/office/powerpoint/2010/main" val="35205748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B7D981-1AD8-4105-82F9-95A46934DF8E}" type="datetimeFigureOut">
              <a:rPr lang="en-GB" smtClean="0"/>
              <a:t>23/02/2023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DC57861-8674-460B-95BE-6F23552966E0}" type="slidenum">
              <a:rPr lang="en-GB" smtClean="0"/>
              <a:t>‹#›</a:t>
            </a:fld>
            <a:endParaRPr lang="en-GB"/>
          </a:p>
        </p:txBody>
      </p:sp>
    </p:spTree>
    <p:extLst>
      <p:ext uri="{BB962C8B-B14F-4D97-AF65-F5344CB8AC3E}">
        <p14:creationId xmlns:p14="http://schemas.microsoft.com/office/powerpoint/2010/main" val="4567257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B7D981-1AD8-4105-82F9-95A46934DF8E}" type="datetimeFigureOut">
              <a:rPr lang="en-GB" smtClean="0"/>
              <a:t>23/02/2023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C57861-8674-460B-95BE-6F23552966E0}" type="slidenum">
              <a:rPr lang="en-GB" smtClean="0"/>
              <a:t>‹#›</a:t>
            </a:fld>
            <a:endParaRPr lang="en-GB"/>
          </a:p>
        </p:txBody>
      </p:sp>
    </p:spTree>
    <p:extLst>
      <p:ext uri="{BB962C8B-B14F-4D97-AF65-F5344CB8AC3E}">
        <p14:creationId xmlns:p14="http://schemas.microsoft.com/office/powerpoint/2010/main" val="1387282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08203D40-14CE-4FE3-9DEA-AA2425A4213E}" type="datetimeFigureOut">
              <a:rPr lang="en-GB" smtClean="0"/>
              <a:pPr>
                <a:defRPr/>
              </a:pPr>
              <a:t>23/02/2023</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1E93F466-69FC-4180-8C4F-EF1B6E78538B}" type="slidenum">
              <a:rPr lang="en-GB" smtClean="0"/>
              <a:pPr>
                <a:defRPr/>
              </a:pPr>
              <a:t>‹#›</a:t>
            </a:fld>
            <a:endParaRPr lang="en-GB"/>
          </a:p>
        </p:txBody>
      </p:sp>
    </p:spTree>
    <p:extLst>
      <p:ext uri="{BB962C8B-B14F-4D97-AF65-F5344CB8AC3E}">
        <p14:creationId xmlns:p14="http://schemas.microsoft.com/office/powerpoint/2010/main" val="1366697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B7D981-1AD8-4105-82F9-95A46934DF8E}" type="datetimeFigureOut">
              <a:rPr lang="en-GB" smtClean="0"/>
              <a:t>23/02/2023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C57861-8674-460B-95BE-6F23552966E0}" type="slidenum">
              <a:rPr lang="en-GB" smtClean="0"/>
              <a:t>‹#›</a:t>
            </a:fld>
            <a:endParaRPr lang="en-GB"/>
          </a:p>
        </p:txBody>
      </p:sp>
    </p:spTree>
    <p:extLst>
      <p:ext uri="{BB962C8B-B14F-4D97-AF65-F5344CB8AC3E}">
        <p14:creationId xmlns:p14="http://schemas.microsoft.com/office/powerpoint/2010/main" val="24547487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B7D981-1AD8-4105-82F9-95A46934DF8E}" type="datetimeFigureOut">
              <a:rPr lang="en-GB" smtClean="0"/>
              <a:t>23/02/2023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C57861-8674-460B-95BE-6F23552966E0}" type="slidenum">
              <a:rPr lang="en-GB" smtClean="0"/>
              <a:t>‹#›</a:t>
            </a:fld>
            <a:endParaRPr lang="en-GB"/>
          </a:p>
        </p:txBody>
      </p:sp>
    </p:spTree>
    <p:extLst>
      <p:ext uri="{BB962C8B-B14F-4D97-AF65-F5344CB8AC3E}">
        <p14:creationId xmlns:p14="http://schemas.microsoft.com/office/powerpoint/2010/main" val="3375992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B7D981-1AD8-4105-82F9-95A46934DF8E}" type="datetimeFigureOut">
              <a:rPr lang="en-GB" smtClean="0"/>
              <a:t>23/02/2023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C57861-8674-460B-95BE-6F23552966E0}" type="slidenum">
              <a:rPr lang="en-GB" smtClean="0"/>
              <a:t>‹#›</a:t>
            </a:fld>
            <a:endParaRPr lang="en-GB"/>
          </a:p>
        </p:txBody>
      </p:sp>
    </p:spTree>
    <p:extLst>
      <p:ext uri="{BB962C8B-B14F-4D97-AF65-F5344CB8AC3E}">
        <p14:creationId xmlns:p14="http://schemas.microsoft.com/office/powerpoint/2010/main" val="41670011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DDE49452-D5B0-408C-BEDE-24BDF9BCC8FE}" type="datetimeFigureOut">
              <a:rPr lang="en-GB" smtClean="0">
                <a:solidFill>
                  <a:prstClr val="black">
                    <a:tint val="75000"/>
                  </a:prstClr>
                </a:solidFill>
              </a:rPr>
              <a:pPr>
                <a:defRPr/>
              </a:pPr>
              <a:t>23/02/2023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23406B7-41BC-4500-BF48-B717F6FCFFF4}" type="slidenum">
              <a:rPr lang="en-GB" smtClean="0"/>
              <a:pPr/>
              <a:t>‹#›</a:t>
            </a:fld>
            <a:endParaRPr lang="en-GB"/>
          </a:p>
        </p:txBody>
      </p:sp>
    </p:spTree>
    <p:extLst>
      <p:ext uri="{BB962C8B-B14F-4D97-AF65-F5344CB8AC3E}">
        <p14:creationId xmlns:p14="http://schemas.microsoft.com/office/powerpoint/2010/main" val="34434208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9488BD44-F9EE-4719-9B55-BBB6CD87AEB8}" type="datetimeFigureOut">
              <a:rPr lang="en-GB" smtClean="0">
                <a:solidFill>
                  <a:prstClr val="black">
                    <a:tint val="75000"/>
                  </a:prstClr>
                </a:solidFill>
              </a:rPr>
              <a:pPr>
                <a:defRPr/>
              </a:pPr>
              <a:t>23/02/2023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87A55D7-70D2-454C-9754-6AA1CDF36C0B}" type="slidenum">
              <a:rPr lang="en-GB" smtClean="0"/>
              <a:pPr/>
              <a:t>‹#›</a:t>
            </a:fld>
            <a:endParaRPr lang="en-GB"/>
          </a:p>
        </p:txBody>
      </p:sp>
    </p:spTree>
    <p:extLst>
      <p:ext uri="{BB962C8B-B14F-4D97-AF65-F5344CB8AC3E}">
        <p14:creationId xmlns:p14="http://schemas.microsoft.com/office/powerpoint/2010/main" val="16496788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AD8519BE-5EED-48E2-A2FC-01F2B0B1F222}" type="datetimeFigureOut">
              <a:rPr lang="en-GB" smtClean="0">
                <a:solidFill>
                  <a:prstClr val="black">
                    <a:tint val="75000"/>
                  </a:prstClr>
                </a:solidFill>
              </a:rPr>
              <a:pPr>
                <a:defRPr/>
              </a:pPr>
              <a:t>23/02/2023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6D786AD-53BE-418E-9050-F264BCE98DE1}" type="slidenum">
              <a:rPr lang="en-GB" smtClean="0"/>
              <a:pPr/>
              <a:t>‹#›</a:t>
            </a:fld>
            <a:endParaRPr lang="en-GB"/>
          </a:p>
        </p:txBody>
      </p:sp>
    </p:spTree>
    <p:extLst>
      <p:ext uri="{BB962C8B-B14F-4D97-AF65-F5344CB8AC3E}">
        <p14:creationId xmlns:p14="http://schemas.microsoft.com/office/powerpoint/2010/main" val="21529351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32F31FFF-B750-4ABB-AB85-79D79E89B626}" type="datetimeFigureOut">
              <a:rPr lang="en-GB" smtClean="0">
                <a:solidFill>
                  <a:prstClr val="black">
                    <a:tint val="75000"/>
                  </a:prstClr>
                </a:solidFill>
              </a:rPr>
              <a:pPr>
                <a:defRPr/>
              </a:pPr>
              <a:t>23/02/2023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4F0F29B-D35F-41FD-B216-05E250674A87}" type="slidenum">
              <a:rPr lang="en-GB" smtClean="0"/>
              <a:pPr/>
              <a:t>‹#›</a:t>
            </a:fld>
            <a:endParaRPr lang="en-GB"/>
          </a:p>
        </p:txBody>
      </p:sp>
    </p:spTree>
    <p:extLst>
      <p:ext uri="{BB962C8B-B14F-4D97-AF65-F5344CB8AC3E}">
        <p14:creationId xmlns:p14="http://schemas.microsoft.com/office/powerpoint/2010/main" val="6834736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ED317439-5A96-4F71-8F00-B5556318C818}" type="datetimeFigureOut">
              <a:rPr lang="en-GB" smtClean="0">
                <a:solidFill>
                  <a:prstClr val="black">
                    <a:tint val="75000"/>
                  </a:prstClr>
                </a:solidFill>
              </a:rPr>
              <a:pPr>
                <a:defRPr/>
              </a:pPr>
              <a:t>23/02/2023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0D3CB92-0825-4AAA-A3DA-BE86D368749E}" type="slidenum">
              <a:rPr lang="en-GB" smtClean="0"/>
              <a:pPr/>
              <a:t>‹#›</a:t>
            </a:fld>
            <a:endParaRPr lang="en-GB"/>
          </a:p>
        </p:txBody>
      </p:sp>
    </p:spTree>
    <p:extLst>
      <p:ext uri="{BB962C8B-B14F-4D97-AF65-F5344CB8AC3E}">
        <p14:creationId xmlns:p14="http://schemas.microsoft.com/office/powerpoint/2010/main" val="3796711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045699DD-375D-4272-94E0-474E6EF0BD9E}" type="datetimeFigureOut">
              <a:rPr lang="en-GB" smtClean="0">
                <a:solidFill>
                  <a:prstClr val="black">
                    <a:tint val="75000"/>
                  </a:prstClr>
                </a:solidFill>
              </a:rPr>
              <a:pPr>
                <a:defRPr/>
              </a:pPr>
              <a:t>23/02/2023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B4232BF5-FFEE-4977-ADE7-1FE243C1F2DB}" type="slidenum">
              <a:rPr lang="en-GB" smtClean="0"/>
              <a:pPr/>
              <a:t>‹#›</a:t>
            </a:fld>
            <a:endParaRPr lang="en-GB"/>
          </a:p>
        </p:txBody>
      </p:sp>
    </p:spTree>
    <p:extLst>
      <p:ext uri="{BB962C8B-B14F-4D97-AF65-F5344CB8AC3E}">
        <p14:creationId xmlns:p14="http://schemas.microsoft.com/office/powerpoint/2010/main" val="38325434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59C27DC-C35B-44A7-816E-90B33D42443D}" type="datetimeFigureOut">
              <a:rPr lang="en-GB" smtClean="0">
                <a:solidFill>
                  <a:prstClr val="black">
                    <a:tint val="75000"/>
                  </a:prstClr>
                </a:solidFill>
              </a:rPr>
              <a:pPr>
                <a:defRPr/>
              </a:pPr>
              <a:t>23/02/2023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480E9658-5B44-4FF2-B6C3-F5AE8B198F78}" type="slidenum">
              <a:rPr lang="en-GB" smtClean="0"/>
              <a:pPr/>
              <a:t>‹#›</a:t>
            </a:fld>
            <a:endParaRPr lang="en-GB"/>
          </a:p>
        </p:txBody>
      </p:sp>
    </p:spTree>
    <p:extLst>
      <p:ext uri="{BB962C8B-B14F-4D97-AF65-F5344CB8AC3E}">
        <p14:creationId xmlns:p14="http://schemas.microsoft.com/office/powerpoint/2010/main" val="4001042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B14C6CA1-A15F-4B10-8E00-8EF41FBF6A59}" type="datetimeFigureOut">
              <a:rPr lang="en-GB" smtClean="0"/>
              <a:pPr>
                <a:defRPr/>
              </a:pPr>
              <a:t>23/02/2023</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656D23C7-14E2-4344-8B31-BE51ACBD30A1}" type="slidenum">
              <a:rPr lang="en-GB" smtClean="0"/>
              <a:pPr>
                <a:defRPr/>
              </a:pPr>
              <a:t>‹#›</a:t>
            </a:fld>
            <a:endParaRPr lang="en-GB"/>
          </a:p>
        </p:txBody>
      </p:sp>
    </p:spTree>
    <p:extLst>
      <p:ext uri="{BB962C8B-B14F-4D97-AF65-F5344CB8AC3E}">
        <p14:creationId xmlns:p14="http://schemas.microsoft.com/office/powerpoint/2010/main" val="29176399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2D92F967-9522-4101-8DAA-61A133A56413}" type="datetimeFigureOut">
              <a:rPr lang="en-GB" smtClean="0">
                <a:solidFill>
                  <a:prstClr val="black">
                    <a:tint val="75000"/>
                  </a:prstClr>
                </a:solidFill>
              </a:rPr>
              <a:pPr>
                <a:defRPr/>
              </a:pPr>
              <a:t>23/02/2023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C3E5698-7EA7-4C2D-8165-766C3A576CD1}" type="slidenum">
              <a:rPr lang="en-GB" smtClean="0"/>
              <a:pPr/>
              <a:t>‹#›</a:t>
            </a:fld>
            <a:endParaRPr lang="en-GB"/>
          </a:p>
        </p:txBody>
      </p:sp>
    </p:spTree>
    <p:extLst>
      <p:ext uri="{BB962C8B-B14F-4D97-AF65-F5344CB8AC3E}">
        <p14:creationId xmlns:p14="http://schemas.microsoft.com/office/powerpoint/2010/main" val="21032391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1AB8F08D-D35A-4745-B096-D06552171468}" type="datetimeFigureOut">
              <a:rPr lang="en-GB" smtClean="0">
                <a:solidFill>
                  <a:prstClr val="black">
                    <a:tint val="75000"/>
                  </a:prstClr>
                </a:solidFill>
              </a:rPr>
              <a:pPr>
                <a:defRPr/>
              </a:pPr>
              <a:t>23/02/2023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B01102C-15F2-4A9A-9995-73820BE4E093}" type="slidenum">
              <a:rPr lang="en-GB" smtClean="0"/>
              <a:pPr/>
              <a:t>‹#›</a:t>
            </a:fld>
            <a:endParaRPr lang="en-GB"/>
          </a:p>
        </p:txBody>
      </p:sp>
    </p:spTree>
    <p:extLst>
      <p:ext uri="{BB962C8B-B14F-4D97-AF65-F5344CB8AC3E}">
        <p14:creationId xmlns:p14="http://schemas.microsoft.com/office/powerpoint/2010/main" val="37894705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05A4D502-7986-4240-8CD0-9FDCC161E18D}" type="datetimeFigureOut">
              <a:rPr lang="en-GB" smtClean="0">
                <a:solidFill>
                  <a:prstClr val="black">
                    <a:tint val="75000"/>
                  </a:prstClr>
                </a:solidFill>
              </a:rPr>
              <a:pPr>
                <a:defRPr/>
              </a:pPr>
              <a:t>23/02/2023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2936A21-9C9D-4AB6-AB33-8F678D3614B8}" type="slidenum">
              <a:rPr lang="en-GB" smtClean="0"/>
              <a:pPr/>
              <a:t>‹#›</a:t>
            </a:fld>
            <a:endParaRPr lang="en-GB"/>
          </a:p>
        </p:txBody>
      </p:sp>
    </p:spTree>
    <p:extLst>
      <p:ext uri="{BB962C8B-B14F-4D97-AF65-F5344CB8AC3E}">
        <p14:creationId xmlns:p14="http://schemas.microsoft.com/office/powerpoint/2010/main" val="23146223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210B5523-44DC-4180-BE36-D42045C752CA}" type="datetimeFigureOut">
              <a:rPr lang="en-GB" smtClean="0">
                <a:solidFill>
                  <a:prstClr val="black">
                    <a:tint val="75000"/>
                  </a:prstClr>
                </a:solidFill>
              </a:rPr>
              <a:pPr>
                <a:defRPr/>
              </a:pPr>
              <a:t>23/02/2023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2A42B0F-6766-4B75-B074-CB9C95910EA4}" type="slidenum">
              <a:rPr lang="en-GB" smtClean="0"/>
              <a:pPr/>
              <a:t>‹#›</a:t>
            </a:fld>
            <a:endParaRPr lang="en-GB"/>
          </a:p>
        </p:txBody>
      </p:sp>
    </p:spTree>
    <p:extLst>
      <p:ext uri="{BB962C8B-B14F-4D97-AF65-F5344CB8AC3E}">
        <p14:creationId xmlns:p14="http://schemas.microsoft.com/office/powerpoint/2010/main" val="41407359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DDE49452-D5B0-408C-BEDE-24BDF9BCC8FE}" type="datetimeFigureOut">
              <a:rPr lang="en-GB">
                <a:solidFill>
                  <a:prstClr val="black">
                    <a:tint val="75000"/>
                  </a:prstClr>
                </a:solidFill>
              </a:rPr>
              <a:pPr>
                <a:defRPr/>
              </a:pPr>
              <a:t>23/02/2023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23406B7-41BC-4500-BF48-B717F6FCFFF4}" type="slidenum">
              <a:rPr lang="en-GB"/>
              <a:pPr/>
              <a:t>‹#›</a:t>
            </a:fld>
            <a:endParaRPr lang="en-GB"/>
          </a:p>
        </p:txBody>
      </p:sp>
    </p:spTree>
    <p:extLst>
      <p:ext uri="{BB962C8B-B14F-4D97-AF65-F5344CB8AC3E}">
        <p14:creationId xmlns:p14="http://schemas.microsoft.com/office/powerpoint/2010/main" val="37558288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9488BD44-F9EE-4719-9B55-BBB6CD87AEB8}" type="datetimeFigureOut">
              <a:rPr lang="en-GB">
                <a:solidFill>
                  <a:prstClr val="black">
                    <a:tint val="75000"/>
                  </a:prstClr>
                </a:solidFill>
              </a:rPr>
              <a:pPr>
                <a:defRPr/>
              </a:pPr>
              <a:t>23/02/2023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987A55D7-70D2-454C-9754-6AA1CDF36C0B}" type="slidenum">
              <a:rPr lang="en-GB"/>
              <a:pPr/>
              <a:t>‹#›</a:t>
            </a:fld>
            <a:endParaRPr lang="en-GB"/>
          </a:p>
        </p:txBody>
      </p:sp>
    </p:spTree>
    <p:extLst>
      <p:ext uri="{BB962C8B-B14F-4D97-AF65-F5344CB8AC3E}">
        <p14:creationId xmlns:p14="http://schemas.microsoft.com/office/powerpoint/2010/main" val="21583159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D8519BE-5EED-48E2-A2FC-01F2B0B1F222}" type="datetimeFigureOut">
              <a:rPr lang="en-GB">
                <a:solidFill>
                  <a:prstClr val="black">
                    <a:tint val="75000"/>
                  </a:prstClr>
                </a:solidFill>
              </a:rPr>
              <a:pPr>
                <a:defRPr/>
              </a:pPr>
              <a:t>23/02/2023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6D786AD-53BE-418E-9050-F264BCE98DE1}" type="slidenum">
              <a:rPr lang="en-GB"/>
              <a:pPr/>
              <a:t>‹#›</a:t>
            </a:fld>
            <a:endParaRPr lang="en-GB"/>
          </a:p>
        </p:txBody>
      </p:sp>
    </p:spTree>
    <p:extLst>
      <p:ext uri="{BB962C8B-B14F-4D97-AF65-F5344CB8AC3E}">
        <p14:creationId xmlns:p14="http://schemas.microsoft.com/office/powerpoint/2010/main" val="19940437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32F31FFF-B750-4ABB-AB85-79D79E89B626}" type="datetimeFigureOut">
              <a:rPr lang="en-GB">
                <a:solidFill>
                  <a:prstClr val="black">
                    <a:tint val="75000"/>
                  </a:prstClr>
                </a:solidFill>
              </a:rPr>
              <a:pPr>
                <a:defRPr/>
              </a:pPr>
              <a:t>23/02/2023</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04F0F29B-D35F-41FD-B216-05E250674A87}" type="slidenum">
              <a:rPr lang="en-GB"/>
              <a:pPr/>
              <a:t>‹#›</a:t>
            </a:fld>
            <a:endParaRPr lang="en-GB"/>
          </a:p>
        </p:txBody>
      </p:sp>
    </p:spTree>
    <p:extLst>
      <p:ext uri="{BB962C8B-B14F-4D97-AF65-F5344CB8AC3E}">
        <p14:creationId xmlns:p14="http://schemas.microsoft.com/office/powerpoint/2010/main" val="14804204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ED317439-5A96-4F71-8F00-B5556318C818}" type="datetimeFigureOut">
              <a:rPr lang="en-GB">
                <a:solidFill>
                  <a:prstClr val="black">
                    <a:tint val="75000"/>
                  </a:prstClr>
                </a:solidFill>
              </a:rPr>
              <a:pPr>
                <a:defRPr/>
              </a:pPr>
              <a:t>23/02/2023</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50D3CB92-0825-4AAA-A3DA-BE86D368749E}" type="slidenum">
              <a:rPr lang="en-GB"/>
              <a:pPr/>
              <a:t>‹#›</a:t>
            </a:fld>
            <a:endParaRPr lang="en-GB"/>
          </a:p>
        </p:txBody>
      </p:sp>
    </p:spTree>
    <p:extLst>
      <p:ext uri="{BB962C8B-B14F-4D97-AF65-F5344CB8AC3E}">
        <p14:creationId xmlns:p14="http://schemas.microsoft.com/office/powerpoint/2010/main" val="22038189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045699DD-375D-4272-94E0-474E6EF0BD9E}" type="datetimeFigureOut">
              <a:rPr lang="en-GB">
                <a:solidFill>
                  <a:prstClr val="black">
                    <a:tint val="75000"/>
                  </a:prstClr>
                </a:solidFill>
              </a:rPr>
              <a:pPr>
                <a:defRPr/>
              </a:pPr>
              <a:t>23/02/2023</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B4232BF5-FFEE-4977-ADE7-1FE243C1F2DB}" type="slidenum">
              <a:rPr lang="en-GB"/>
              <a:pPr/>
              <a:t>‹#›</a:t>
            </a:fld>
            <a:endParaRPr lang="en-GB"/>
          </a:p>
        </p:txBody>
      </p:sp>
    </p:spTree>
    <p:extLst>
      <p:ext uri="{BB962C8B-B14F-4D97-AF65-F5344CB8AC3E}">
        <p14:creationId xmlns:p14="http://schemas.microsoft.com/office/powerpoint/2010/main" val="2183116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7FF351CE-5775-4A05-8093-5D6E3008972F}" type="datetimeFigureOut">
              <a:rPr lang="en-GB" smtClean="0"/>
              <a:pPr>
                <a:defRPr/>
              </a:pPr>
              <a:t>23/02/2023</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FD0A4DD8-D886-4AB8-96F0-EE190C76137F}" type="slidenum">
              <a:rPr lang="en-GB" smtClean="0"/>
              <a:pPr>
                <a:defRPr/>
              </a:pPr>
              <a:t>‹#›</a:t>
            </a:fld>
            <a:endParaRPr lang="en-GB"/>
          </a:p>
        </p:txBody>
      </p:sp>
    </p:spTree>
    <p:extLst>
      <p:ext uri="{BB962C8B-B14F-4D97-AF65-F5344CB8AC3E}">
        <p14:creationId xmlns:p14="http://schemas.microsoft.com/office/powerpoint/2010/main" val="34249404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59C27DC-C35B-44A7-816E-90B33D42443D}" type="datetimeFigureOut">
              <a:rPr lang="en-GB">
                <a:solidFill>
                  <a:prstClr val="black">
                    <a:tint val="75000"/>
                  </a:prstClr>
                </a:solidFill>
              </a:rPr>
              <a:pPr>
                <a:defRPr/>
              </a:pPr>
              <a:t>23/02/2023</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480E9658-5B44-4FF2-B6C3-F5AE8B198F78}" type="slidenum">
              <a:rPr lang="en-GB"/>
              <a:pPr/>
              <a:t>‹#›</a:t>
            </a:fld>
            <a:endParaRPr lang="en-GB"/>
          </a:p>
        </p:txBody>
      </p:sp>
    </p:spTree>
    <p:extLst>
      <p:ext uri="{BB962C8B-B14F-4D97-AF65-F5344CB8AC3E}">
        <p14:creationId xmlns:p14="http://schemas.microsoft.com/office/powerpoint/2010/main" val="19059142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D92F967-9522-4101-8DAA-61A133A56413}" type="datetimeFigureOut">
              <a:rPr lang="en-GB">
                <a:solidFill>
                  <a:prstClr val="black">
                    <a:tint val="75000"/>
                  </a:prstClr>
                </a:solidFill>
              </a:rPr>
              <a:pPr>
                <a:defRPr/>
              </a:pPr>
              <a:t>23/02/2023</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C3E5698-7EA7-4C2D-8165-766C3A576CD1}" type="slidenum">
              <a:rPr lang="en-GB"/>
              <a:pPr/>
              <a:t>‹#›</a:t>
            </a:fld>
            <a:endParaRPr lang="en-GB"/>
          </a:p>
        </p:txBody>
      </p:sp>
    </p:spTree>
    <p:extLst>
      <p:ext uri="{BB962C8B-B14F-4D97-AF65-F5344CB8AC3E}">
        <p14:creationId xmlns:p14="http://schemas.microsoft.com/office/powerpoint/2010/main" val="3200635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AB8F08D-D35A-4745-B096-D06552171468}" type="datetimeFigureOut">
              <a:rPr lang="en-GB">
                <a:solidFill>
                  <a:prstClr val="black">
                    <a:tint val="75000"/>
                  </a:prstClr>
                </a:solidFill>
              </a:rPr>
              <a:pPr>
                <a:defRPr/>
              </a:pPr>
              <a:t>23/02/2023</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B01102C-15F2-4A9A-9995-73820BE4E093}" type="slidenum">
              <a:rPr lang="en-GB"/>
              <a:pPr/>
              <a:t>‹#›</a:t>
            </a:fld>
            <a:endParaRPr lang="en-GB"/>
          </a:p>
        </p:txBody>
      </p:sp>
    </p:spTree>
    <p:extLst>
      <p:ext uri="{BB962C8B-B14F-4D97-AF65-F5344CB8AC3E}">
        <p14:creationId xmlns:p14="http://schemas.microsoft.com/office/powerpoint/2010/main" val="4167140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05A4D502-7986-4240-8CD0-9FDCC161E18D}" type="datetimeFigureOut">
              <a:rPr lang="en-GB">
                <a:solidFill>
                  <a:prstClr val="black">
                    <a:tint val="75000"/>
                  </a:prstClr>
                </a:solidFill>
              </a:rPr>
              <a:pPr>
                <a:defRPr/>
              </a:pPr>
              <a:t>23/02/2023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2936A21-9C9D-4AB6-AB33-8F678D3614B8}" type="slidenum">
              <a:rPr lang="en-GB"/>
              <a:pPr/>
              <a:t>‹#›</a:t>
            </a:fld>
            <a:endParaRPr lang="en-GB"/>
          </a:p>
        </p:txBody>
      </p:sp>
    </p:spTree>
    <p:extLst>
      <p:ext uri="{BB962C8B-B14F-4D97-AF65-F5344CB8AC3E}">
        <p14:creationId xmlns:p14="http://schemas.microsoft.com/office/powerpoint/2010/main" val="17539583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210B5523-44DC-4180-BE36-D42045C752CA}" type="datetimeFigureOut">
              <a:rPr lang="en-GB">
                <a:solidFill>
                  <a:prstClr val="black">
                    <a:tint val="75000"/>
                  </a:prstClr>
                </a:solidFill>
              </a:rPr>
              <a:pPr>
                <a:defRPr/>
              </a:pPr>
              <a:t>23/02/2023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92A42B0F-6766-4B75-B074-CB9C95910EA4}" type="slidenum">
              <a:rPr lang="en-GB"/>
              <a:pPr/>
              <a:t>‹#›</a:t>
            </a:fld>
            <a:endParaRPr lang="en-GB"/>
          </a:p>
        </p:txBody>
      </p:sp>
    </p:spTree>
    <p:extLst>
      <p:ext uri="{BB962C8B-B14F-4D97-AF65-F5344CB8AC3E}">
        <p14:creationId xmlns:p14="http://schemas.microsoft.com/office/powerpoint/2010/main" val="10252618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562707" y="1371600"/>
            <a:ext cx="109728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a:t>Click to edit Master title style</a:t>
            </a:r>
          </a:p>
        </p:txBody>
      </p:sp>
      <p:sp>
        <p:nvSpPr>
          <p:cNvPr id="9" name="Subtitl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13">
            <a:extLst>
              <a:ext uri="{FF2B5EF4-FFF2-40B4-BE49-F238E27FC236}">
                <a16:creationId xmlns:a16="http://schemas.microsoft.com/office/drawing/2014/main" id="{46809BD4-066B-44C1-992C-0559AEF427C6}"/>
              </a:ext>
            </a:extLst>
          </p:cNvPr>
          <p:cNvSpPr>
            <a:spLocks noGrp="1"/>
          </p:cNvSpPr>
          <p:nvPr>
            <p:ph type="dt" sz="half" idx="10"/>
          </p:nvPr>
        </p:nvSpPr>
        <p:spPr/>
        <p:txBody>
          <a:bodyPr/>
          <a:lstStyle>
            <a:lvl1pPr>
              <a:defRPr/>
            </a:lvl1pPr>
          </a:lstStyle>
          <a:p>
            <a:pPr>
              <a:defRPr/>
            </a:pPr>
            <a:endParaRPr lang="en-GB" altLang="en-US">
              <a:solidFill>
                <a:prstClr val="black">
                  <a:shade val="50000"/>
                </a:prstClr>
              </a:solidFill>
            </a:endParaRPr>
          </a:p>
        </p:txBody>
      </p:sp>
      <p:sp>
        <p:nvSpPr>
          <p:cNvPr id="5" name="Footer Placeholder 2">
            <a:extLst>
              <a:ext uri="{FF2B5EF4-FFF2-40B4-BE49-F238E27FC236}">
                <a16:creationId xmlns:a16="http://schemas.microsoft.com/office/drawing/2014/main" id="{24D0440F-1C79-4C50-BA35-B73978991517}"/>
              </a:ext>
            </a:extLst>
          </p:cNvPr>
          <p:cNvSpPr>
            <a:spLocks noGrp="1"/>
          </p:cNvSpPr>
          <p:nvPr>
            <p:ph type="ftr" sz="quarter" idx="11"/>
          </p:nvPr>
        </p:nvSpPr>
        <p:spPr/>
        <p:txBody>
          <a:bodyPr/>
          <a:lstStyle>
            <a:lvl1pPr>
              <a:defRPr/>
            </a:lvl1pPr>
          </a:lstStyle>
          <a:p>
            <a:pPr>
              <a:defRPr/>
            </a:pPr>
            <a:endParaRPr lang="en-GB" altLang="en-US">
              <a:solidFill>
                <a:prstClr val="black">
                  <a:shade val="50000"/>
                </a:prstClr>
              </a:solidFill>
            </a:endParaRPr>
          </a:p>
        </p:txBody>
      </p:sp>
      <p:sp>
        <p:nvSpPr>
          <p:cNvPr id="6" name="Slide Number Placeholder 22">
            <a:extLst>
              <a:ext uri="{FF2B5EF4-FFF2-40B4-BE49-F238E27FC236}">
                <a16:creationId xmlns:a16="http://schemas.microsoft.com/office/drawing/2014/main" id="{700F9DDA-8A12-42C7-A6DB-1CAB16854B09}"/>
              </a:ext>
            </a:extLst>
          </p:cNvPr>
          <p:cNvSpPr>
            <a:spLocks noGrp="1"/>
          </p:cNvSpPr>
          <p:nvPr>
            <p:ph type="sldNum" sz="quarter" idx="12"/>
          </p:nvPr>
        </p:nvSpPr>
        <p:spPr/>
        <p:txBody>
          <a:bodyPr/>
          <a:lstStyle>
            <a:lvl1pPr>
              <a:defRPr/>
            </a:lvl1pPr>
          </a:lstStyle>
          <a:p>
            <a:fld id="{B74FFCE9-14C9-454F-88F8-6533F4A5DC05}" type="slidenum">
              <a:rPr lang="en-GB" altLang="en-US"/>
              <a:pPr/>
              <a:t>‹#›</a:t>
            </a:fld>
            <a:endParaRPr lang="en-GB" altLang="en-US"/>
          </a:p>
        </p:txBody>
      </p:sp>
    </p:spTree>
    <p:extLst>
      <p:ext uri="{BB962C8B-B14F-4D97-AF65-F5344CB8AC3E}">
        <p14:creationId xmlns:p14="http://schemas.microsoft.com/office/powerpoint/2010/main" val="4342771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46809BD4-066B-44C1-992C-0559AEF427C6}"/>
              </a:ext>
            </a:extLst>
          </p:cNvPr>
          <p:cNvSpPr>
            <a:spLocks noGrp="1"/>
          </p:cNvSpPr>
          <p:nvPr>
            <p:ph type="dt" sz="half" idx="10"/>
          </p:nvPr>
        </p:nvSpPr>
        <p:spPr/>
        <p:txBody>
          <a:bodyPr/>
          <a:lstStyle>
            <a:lvl1pPr>
              <a:defRPr/>
            </a:lvl1pPr>
          </a:lstStyle>
          <a:p>
            <a:pPr>
              <a:defRPr/>
            </a:pPr>
            <a:endParaRPr lang="en-GB" altLang="en-US">
              <a:solidFill>
                <a:prstClr val="black">
                  <a:shade val="50000"/>
                </a:prstClr>
              </a:solidFill>
            </a:endParaRPr>
          </a:p>
        </p:txBody>
      </p:sp>
      <p:sp>
        <p:nvSpPr>
          <p:cNvPr id="5" name="Footer Placeholder 2">
            <a:extLst>
              <a:ext uri="{FF2B5EF4-FFF2-40B4-BE49-F238E27FC236}">
                <a16:creationId xmlns:a16="http://schemas.microsoft.com/office/drawing/2014/main" id="{24D0440F-1C79-4C50-BA35-B73978991517}"/>
              </a:ext>
            </a:extLst>
          </p:cNvPr>
          <p:cNvSpPr>
            <a:spLocks noGrp="1"/>
          </p:cNvSpPr>
          <p:nvPr>
            <p:ph type="ftr" sz="quarter" idx="11"/>
          </p:nvPr>
        </p:nvSpPr>
        <p:spPr/>
        <p:txBody>
          <a:bodyPr/>
          <a:lstStyle>
            <a:lvl1pPr>
              <a:defRPr/>
            </a:lvl1pPr>
          </a:lstStyle>
          <a:p>
            <a:pPr>
              <a:defRPr/>
            </a:pPr>
            <a:endParaRPr lang="en-GB" altLang="en-US">
              <a:solidFill>
                <a:prstClr val="black">
                  <a:shade val="50000"/>
                </a:prstClr>
              </a:solidFill>
            </a:endParaRPr>
          </a:p>
        </p:txBody>
      </p:sp>
      <p:sp>
        <p:nvSpPr>
          <p:cNvPr id="6" name="Slide Number Placeholder 22">
            <a:extLst>
              <a:ext uri="{FF2B5EF4-FFF2-40B4-BE49-F238E27FC236}">
                <a16:creationId xmlns:a16="http://schemas.microsoft.com/office/drawing/2014/main" id="{700F9DDA-8A12-42C7-A6DB-1CAB16854B09}"/>
              </a:ext>
            </a:extLst>
          </p:cNvPr>
          <p:cNvSpPr>
            <a:spLocks noGrp="1"/>
          </p:cNvSpPr>
          <p:nvPr>
            <p:ph type="sldNum" sz="quarter" idx="12"/>
          </p:nvPr>
        </p:nvSpPr>
        <p:spPr/>
        <p:txBody>
          <a:bodyPr/>
          <a:lstStyle>
            <a:lvl1pPr>
              <a:defRPr/>
            </a:lvl1pPr>
          </a:lstStyle>
          <a:p>
            <a:fld id="{357D948D-88C4-40C9-8DBC-1B90DB4C20C9}" type="slidenum">
              <a:rPr lang="en-GB" altLang="en-US"/>
              <a:pPr/>
              <a:t>‹#›</a:t>
            </a:fld>
            <a:endParaRPr lang="en-GB" altLang="en-US"/>
          </a:p>
        </p:txBody>
      </p:sp>
    </p:spTree>
    <p:extLst>
      <p:ext uri="{BB962C8B-B14F-4D97-AF65-F5344CB8AC3E}">
        <p14:creationId xmlns:p14="http://schemas.microsoft.com/office/powerpoint/2010/main" val="32717651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94488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2133600" y="2507786"/>
            <a:ext cx="94488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13">
            <a:extLst>
              <a:ext uri="{FF2B5EF4-FFF2-40B4-BE49-F238E27FC236}">
                <a16:creationId xmlns:a16="http://schemas.microsoft.com/office/drawing/2014/main" id="{46809BD4-066B-44C1-992C-0559AEF427C6}"/>
              </a:ext>
            </a:extLst>
          </p:cNvPr>
          <p:cNvSpPr>
            <a:spLocks noGrp="1"/>
          </p:cNvSpPr>
          <p:nvPr>
            <p:ph type="dt" sz="half" idx="10"/>
          </p:nvPr>
        </p:nvSpPr>
        <p:spPr/>
        <p:txBody>
          <a:bodyPr/>
          <a:lstStyle>
            <a:lvl1pPr>
              <a:defRPr/>
            </a:lvl1pPr>
          </a:lstStyle>
          <a:p>
            <a:pPr>
              <a:defRPr/>
            </a:pPr>
            <a:endParaRPr lang="en-GB" altLang="en-US">
              <a:solidFill>
                <a:prstClr val="black">
                  <a:shade val="50000"/>
                </a:prstClr>
              </a:solidFill>
            </a:endParaRPr>
          </a:p>
        </p:txBody>
      </p:sp>
      <p:sp>
        <p:nvSpPr>
          <p:cNvPr id="5" name="Footer Placeholder 2">
            <a:extLst>
              <a:ext uri="{FF2B5EF4-FFF2-40B4-BE49-F238E27FC236}">
                <a16:creationId xmlns:a16="http://schemas.microsoft.com/office/drawing/2014/main" id="{24D0440F-1C79-4C50-BA35-B73978991517}"/>
              </a:ext>
            </a:extLst>
          </p:cNvPr>
          <p:cNvSpPr>
            <a:spLocks noGrp="1"/>
          </p:cNvSpPr>
          <p:nvPr>
            <p:ph type="ftr" sz="quarter" idx="11"/>
          </p:nvPr>
        </p:nvSpPr>
        <p:spPr/>
        <p:txBody>
          <a:bodyPr/>
          <a:lstStyle>
            <a:lvl1pPr>
              <a:defRPr/>
            </a:lvl1pPr>
          </a:lstStyle>
          <a:p>
            <a:pPr>
              <a:defRPr/>
            </a:pPr>
            <a:endParaRPr lang="en-GB" altLang="en-US">
              <a:solidFill>
                <a:prstClr val="black">
                  <a:shade val="50000"/>
                </a:prstClr>
              </a:solidFill>
            </a:endParaRPr>
          </a:p>
        </p:txBody>
      </p:sp>
      <p:sp>
        <p:nvSpPr>
          <p:cNvPr id="6" name="Slide Number Placeholder 22">
            <a:extLst>
              <a:ext uri="{FF2B5EF4-FFF2-40B4-BE49-F238E27FC236}">
                <a16:creationId xmlns:a16="http://schemas.microsoft.com/office/drawing/2014/main" id="{700F9DDA-8A12-42C7-A6DB-1CAB16854B09}"/>
              </a:ext>
            </a:extLst>
          </p:cNvPr>
          <p:cNvSpPr>
            <a:spLocks noGrp="1"/>
          </p:cNvSpPr>
          <p:nvPr>
            <p:ph type="sldNum" sz="quarter" idx="12"/>
          </p:nvPr>
        </p:nvSpPr>
        <p:spPr/>
        <p:txBody>
          <a:bodyPr/>
          <a:lstStyle>
            <a:lvl1pPr>
              <a:defRPr/>
            </a:lvl1pPr>
          </a:lstStyle>
          <a:p>
            <a:fld id="{7D223B4F-AC81-4646-A637-412D68FFF69F}" type="slidenum">
              <a:rPr lang="en-GB" altLang="en-US"/>
              <a:pPr/>
              <a:t>‹#›</a:t>
            </a:fld>
            <a:endParaRPr lang="en-GB" altLang="en-US"/>
          </a:p>
        </p:txBody>
      </p:sp>
    </p:spTree>
    <p:extLst>
      <p:ext uri="{BB962C8B-B14F-4D97-AF65-F5344CB8AC3E}">
        <p14:creationId xmlns:p14="http://schemas.microsoft.com/office/powerpoint/2010/main" val="38942159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46809BD4-066B-44C1-992C-0559AEF427C6}"/>
              </a:ext>
            </a:extLst>
          </p:cNvPr>
          <p:cNvSpPr>
            <a:spLocks noGrp="1"/>
          </p:cNvSpPr>
          <p:nvPr>
            <p:ph type="dt" sz="half" idx="10"/>
          </p:nvPr>
        </p:nvSpPr>
        <p:spPr/>
        <p:txBody>
          <a:bodyPr/>
          <a:lstStyle>
            <a:lvl1pPr>
              <a:defRPr/>
            </a:lvl1pPr>
          </a:lstStyle>
          <a:p>
            <a:pPr>
              <a:defRPr/>
            </a:pPr>
            <a:endParaRPr lang="en-GB" altLang="en-US">
              <a:solidFill>
                <a:prstClr val="black">
                  <a:shade val="50000"/>
                </a:prstClr>
              </a:solidFill>
            </a:endParaRPr>
          </a:p>
        </p:txBody>
      </p:sp>
      <p:sp>
        <p:nvSpPr>
          <p:cNvPr id="6" name="Footer Placeholder 2">
            <a:extLst>
              <a:ext uri="{FF2B5EF4-FFF2-40B4-BE49-F238E27FC236}">
                <a16:creationId xmlns:a16="http://schemas.microsoft.com/office/drawing/2014/main" id="{24D0440F-1C79-4C50-BA35-B73978991517}"/>
              </a:ext>
            </a:extLst>
          </p:cNvPr>
          <p:cNvSpPr>
            <a:spLocks noGrp="1"/>
          </p:cNvSpPr>
          <p:nvPr>
            <p:ph type="ftr" sz="quarter" idx="11"/>
          </p:nvPr>
        </p:nvSpPr>
        <p:spPr/>
        <p:txBody>
          <a:bodyPr/>
          <a:lstStyle>
            <a:lvl1pPr>
              <a:defRPr/>
            </a:lvl1pPr>
          </a:lstStyle>
          <a:p>
            <a:pPr>
              <a:defRPr/>
            </a:pPr>
            <a:endParaRPr lang="en-GB" altLang="en-US">
              <a:solidFill>
                <a:prstClr val="black">
                  <a:shade val="50000"/>
                </a:prstClr>
              </a:solidFill>
            </a:endParaRPr>
          </a:p>
        </p:txBody>
      </p:sp>
      <p:sp>
        <p:nvSpPr>
          <p:cNvPr id="7" name="Slide Number Placeholder 22">
            <a:extLst>
              <a:ext uri="{FF2B5EF4-FFF2-40B4-BE49-F238E27FC236}">
                <a16:creationId xmlns:a16="http://schemas.microsoft.com/office/drawing/2014/main" id="{700F9DDA-8A12-42C7-A6DB-1CAB16854B09}"/>
              </a:ext>
            </a:extLst>
          </p:cNvPr>
          <p:cNvSpPr>
            <a:spLocks noGrp="1"/>
          </p:cNvSpPr>
          <p:nvPr>
            <p:ph type="sldNum" sz="quarter" idx="12"/>
          </p:nvPr>
        </p:nvSpPr>
        <p:spPr/>
        <p:txBody>
          <a:bodyPr/>
          <a:lstStyle>
            <a:lvl1pPr>
              <a:defRPr/>
            </a:lvl1pPr>
          </a:lstStyle>
          <a:p>
            <a:fld id="{D249284F-A129-4F30-906D-BCB436505BAA}" type="slidenum">
              <a:rPr lang="en-GB" altLang="en-US"/>
              <a:pPr/>
              <a:t>‹#›</a:t>
            </a:fld>
            <a:endParaRPr lang="en-GB" altLang="en-US"/>
          </a:p>
        </p:txBody>
      </p:sp>
    </p:spTree>
    <p:extLst>
      <p:ext uri="{BB962C8B-B14F-4D97-AF65-F5344CB8AC3E}">
        <p14:creationId xmlns:p14="http://schemas.microsoft.com/office/powerpoint/2010/main" val="31930651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193377"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609600" y="2362215"/>
            <a:ext cx="5386917"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77" y="2362215"/>
            <a:ext cx="5389033"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a:extLst>
              <a:ext uri="{FF2B5EF4-FFF2-40B4-BE49-F238E27FC236}">
                <a16:creationId xmlns:a16="http://schemas.microsoft.com/office/drawing/2014/main" id="{46809BD4-066B-44C1-992C-0559AEF427C6}"/>
              </a:ext>
            </a:extLst>
          </p:cNvPr>
          <p:cNvSpPr>
            <a:spLocks noGrp="1"/>
          </p:cNvSpPr>
          <p:nvPr>
            <p:ph type="dt" sz="half" idx="10"/>
          </p:nvPr>
        </p:nvSpPr>
        <p:spPr/>
        <p:txBody>
          <a:bodyPr/>
          <a:lstStyle>
            <a:lvl1pPr>
              <a:defRPr/>
            </a:lvl1pPr>
          </a:lstStyle>
          <a:p>
            <a:pPr>
              <a:defRPr/>
            </a:pPr>
            <a:endParaRPr lang="en-GB" altLang="en-US">
              <a:solidFill>
                <a:prstClr val="black">
                  <a:shade val="50000"/>
                </a:prstClr>
              </a:solidFill>
            </a:endParaRPr>
          </a:p>
        </p:txBody>
      </p:sp>
      <p:sp>
        <p:nvSpPr>
          <p:cNvPr id="8" name="Footer Placeholder 2">
            <a:extLst>
              <a:ext uri="{FF2B5EF4-FFF2-40B4-BE49-F238E27FC236}">
                <a16:creationId xmlns:a16="http://schemas.microsoft.com/office/drawing/2014/main" id="{24D0440F-1C79-4C50-BA35-B73978991517}"/>
              </a:ext>
            </a:extLst>
          </p:cNvPr>
          <p:cNvSpPr>
            <a:spLocks noGrp="1"/>
          </p:cNvSpPr>
          <p:nvPr>
            <p:ph type="ftr" sz="quarter" idx="11"/>
          </p:nvPr>
        </p:nvSpPr>
        <p:spPr/>
        <p:txBody>
          <a:bodyPr/>
          <a:lstStyle>
            <a:lvl1pPr>
              <a:defRPr/>
            </a:lvl1pPr>
          </a:lstStyle>
          <a:p>
            <a:pPr>
              <a:defRPr/>
            </a:pPr>
            <a:endParaRPr lang="en-GB" altLang="en-US">
              <a:solidFill>
                <a:prstClr val="black">
                  <a:shade val="50000"/>
                </a:prstClr>
              </a:solidFill>
            </a:endParaRPr>
          </a:p>
        </p:txBody>
      </p:sp>
      <p:sp>
        <p:nvSpPr>
          <p:cNvPr id="9" name="Slide Number Placeholder 22">
            <a:extLst>
              <a:ext uri="{FF2B5EF4-FFF2-40B4-BE49-F238E27FC236}">
                <a16:creationId xmlns:a16="http://schemas.microsoft.com/office/drawing/2014/main" id="{700F9DDA-8A12-42C7-A6DB-1CAB16854B09}"/>
              </a:ext>
            </a:extLst>
          </p:cNvPr>
          <p:cNvSpPr>
            <a:spLocks noGrp="1"/>
          </p:cNvSpPr>
          <p:nvPr>
            <p:ph type="sldNum" sz="quarter" idx="12"/>
          </p:nvPr>
        </p:nvSpPr>
        <p:spPr/>
        <p:txBody>
          <a:bodyPr/>
          <a:lstStyle>
            <a:lvl1pPr>
              <a:defRPr/>
            </a:lvl1pPr>
          </a:lstStyle>
          <a:p>
            <a:fld id="{69E7E0EA-9566-427B-9F51-BC6039CA7ADE}" type="slidenum">
              <a:rPr lang="en-GB" altLang="en-US"/>
              <a:pPr/>
              <a:t>‹#›</a:t>
            </a:fld>
            <a:endParaRPr lang="en-GB" altLang="en-US"/>
          </a:p>
        </p:txBody>
      </p:sp>
    </p:spTree>
    <p:extLst>
      <p:ext uri="{BB962C8B-B14F-4D97-AF65-F5344CB8AC3E}">
        <p14:creationId xmlns:p14="http://schemas.microsoft.com/office/powerpoint/2010/main" val="3037774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1113D0F4-1068-4D2A-92D5-CD91939D5367}" type="datetimeFigureOut">
              <a:rPr lang="en-GB" smtClean="0"/>
              <a:pPr>
                <a:defRPr/>
              </a:pPr>
              <a:t>23/02/2023</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03816F04-B64D-48D7-A004-443238525361}" type="slidenum">
              <a:rPr lang="en-GB" smtClean="0"/>
              <a:pPr>
                <a:defRPr/>
              </a:pPr>
              <a:t>‹#›</a:t>
            </a:fld>
            <a:endParaRPr lang="en-GB"/>
          </a:p>
        </p:txBody>
      </p:sp>
    </p:spTree>
    <p:extLst>
      <p:ext uri="{BB962C8B-B14F-4D97-AF65-F5344CB8AC3E}">
        <p14:creationId xmlns:p14="http://schemas.microsoft.com/office/powerpoint/2010/main" val="38384429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a:extLst>
              <a:ext uri="{FF2B5EF4-FFF2-40B4-BE49-F238E27FC236}">
                <a16:creationId xmlns:a16="http://schemas.microsoft.com/office/drawing/2014/main" id="{46809BD4-066B-44C1-992C-0559AEF427C6}"/>
              </a:ext>
            </a:extLst>
          </p:cNvPr>
          <p:cNvSpPr>
            <a:spLocks noGrp="1"/>
          </p:cNvSpPr>
          <p:nvPr>
            <p:ph type="dt" sz="half" idx="10"/>
          </p:nvPr>
        </p:nvSpPr>
        <p:spPr/>
        <p:txBody>
          <a:bodyPr/>
          <a:lstStyle>
            <a:lvl1pPr>
              <a:defRPr/>
            </a:lvl1pPr>
          </a:lstStyle>
          <a:p>
            <a:pPr>
              <a:defRPr/>
            </a:pPr>
            <a:endParaRPr lang="en-GB" altLang="en-US">
              <a:solidFill>
                <a:prstClr val="black">
                  <a:shade val="50000"/>
                </a:prstClr>
              </a:solidFill>
            </a:endParaRPr>
          </a:p>
        </p:txBody>
      </p:sp>
      <p:sp>
        <p:nvSpPr>
          <p:cNvPr id="4" name="Footer Placeholder 2">
            <a:extLst>
              <a:ext uri="{FF2B5EF4-FFF2-40B4-BE49-F238E27FC236}">
                <a16:creationId xmlns:a16="http://schemas.microsoft.com/office/drawing/2014/main" id="{24D0440F-1C79-4C50-BA35-B73978991517}"/>
              </a:ext>
            </a:extLst>
          </p:cNvPr>
          <p:cNvSpPr>
            <a:spLocks noGrp="1"/>
          </p:cNvSpPr>
          <p:nvPr>
            <p:ph type="ftr" sz="quarter" idx="11"/>
          </p:nvPr>
        </p:nvSpPr>
        <p:spPr/>
        <p:txBody>
          <a:bodyPr/>
          <a:lstStyle>
            <a:lvl1pPr>
              <a:defRPr/>
            </a:lvl1pPr>
          </a:lstStyle>
          <a:p>
            <a:pPr>
              <a:defRPr/>
            </a:pPr>
            <a:endParaRPr lang="en-GB" altLang="en-US">
              <a:solidFill>
                <a:prstClr val="black">
                  <a:shade val="50000"/>
                </a:prstClr>
              </a:solidFill>
            </a:endParaRPr>
          </a:p>
        </p:txBody>
      </p:sp>
      <p:sp>
        <p:nvSpPr>
          <p:cNvPr id="5" name="Slide Number Placeholder 22">
            <a:extLst>
              <a:ext uri="{FF2B5EF4-FFF2-40B4-BE49-F238E27FC236}">
                <a16:creationId xmlns:a16="http://schemas.microsoft.com/office/drawing/2014/main" id="{700F9DDA-8A12-42C7-A6DB-1CAB16854B09}"/>
              </a:ext>
            </a:extLst>
          </p:cNvPr>
          <p:cNvSpPr>
            <a:spLocks noGrp="1"/>
          </p:cNvSpPr>
          <p:nvPr>
            <p:ph type="sldNum" sz="quarter" idx="12"/>
          </p:nvPr>
        </p:nvSpPr>
        <p:spPr/>
        <p:txBody>
          <a:bodyPr/>
          <a:lstStyle>
            <a:lvl1pPr>
              <a:defRPr/>
            </a:lvl1pPr>
          </a:lstStyle>
          <a:p>
            <a:fld id="{4ADB7AAC-A0BB-457A-9856-2EA22AF96D6D}" type="slidenum">
              <a:rPr lang="en-GB" altLang="en-US"/>
              <a:pPr/>
              <a:t>‹#›</a:t>
            </a:fld>
            <a:endParaRPr lang="en-GB" altLang="en-US"/>
          </a:p>
        </p:txBody>
      </p:sp>
    </p:spTree>
    <p:extLst>
      <p:ext uri="{BB962C8B-B14F-4D97-AF65-F5344CB8AC3E}">
        <p14:creationId xmlns:p14="http://schemas.microsoft.com/office/powerpoint/2010/main" val="26888594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46809BD4-066B-44C1-992C-0559AEF427C6}"/>
              </a:ext>
            </a:extLst>
          </p:cNvPr>
          <p:cNvSpPr>
            <a:spLocks noGrp="1"/>
          </p:cNvSpPr>
          <p:nvPr>
            <p:ph type="dt" sz="half" idx="10"/>
          </p:nvPr>
        </p:nvSpPr>
        <p:spPr/>
        <p:txBody>
          <a:bodyPr/>
          <a:lstStyle>
            <a:lvl1pPr>
              <a:defRPr/>
            </a:lvl1pPr>
          </a:lstStyle>
          <a:p>
            <a:pPr>
              <a:defRPr/>
            </a:pPr>
            <a:endParaRPr lang="en-GB" altLang="en-US">
              <a:solidFill>
                <a:prstClr val="black">
                  <a:shade val="50000"/>
                </a:prstClr>
              </a:solidFill>
            </a:endParaRPr>
          </a:p>
        </p:txBody>
      </p:sp>
      <p:sp>
        <p:nvSpPr>
          <p:cNvPr id="3" name="Footer Placeholder 2">
            <a:extLst>
              <a:ext uri="{FF2B5EF4-FFF2-40B4-BE49-F238E27FC236}">
                <a16:creationId xmlns:a16="http://schemas.microsoft.com/office/drawing/2014/main" id="{24D0440F-1C79-4C50-BA35-B73978991517}"/>
              </a:ext>
            </a:extLst>
          </p:cNvPr>
          <p:cNvSpPr>
            <a:spLocks noGrp="1"/>
          </p:cNvSpPr>
          <p:nvPr>
            <p:ph type="ftr" sz="quarter" idx="11"/>
          </p:nvPr>
        </p:nvSpPr>
        <p:spPr/>
        <p:txBody>
          <a:bodyPr/>
          <a:lstStyle>
            <a:lvl1pPr>
              <a:defRPr/>
            </a:lvl1pPr>
          </a:lstStyle>
          <a:p>
            <a:pPr>
              <a:defRPr/>
            </a:pPr>
            <a:endParaRPr lang="en-GB" altLang="en-US">
              <a:solidFill>
                <a:prstClr val="black">
                  <a:shade val="50000"/>
                </a:prstClr>
              </a:solidFill>
            </a:endParaRPr>
          </a:p>
        </p:txBody>
      </p:sp>
      <p:sp>
        <p:nvSpPr>
          <p:cNvPr id="4" name="Slide Number Placeholder 22">
            <a:extLst>
              <a:ext uri="{FF2B5EF4-FFF2-40B4-BE49-F238E27FC236}">
                <a16:creationId xmlns:a16="http://schemas.microsoft.com/office/drawing/2014/main" id="{700F9DDA-8A12-42C7-A6DB-1CAB16854B09}"/>
              </a:ext>
            </a:extLst>
          </p:cNvPr>
          <p:cNvSpPr>
            <a:spLocks noGrp="1"/>
          </p:cNvSpPr>
          <p:nvPr>
            <p:ph type="sldNum" sz="quarter" idx="12"/>
          </p:nvPr>
        </p:nvSpPr>
        <p:spPr/>
        <p:txBody>
          <a:bodyPr/>
          <a:lstStyle>
            <a:lvl1pPr>
              <a:defRPr/>
            </a:lvl1pPr>
          </a:lstStyle>
          <a:p>
            <a:fld id="{00133476-66C6-41D1-B86B-2773FC932110}" type="slidenum">
              <a:rPr lang="en-GB" altLang="en-US"/>
              <a:pPr/>
              <a:t>‹#›</a:t>
            </a:fld>
            <a:endParaRPr lang="en-GB" altLang="en-US"/>
          </a:p>
        </p:txBody>
      </p:sp>
    </p:spTree>
    <p:extLst>
      <p:ext uri="{BB962C8B-B14F-4D97-AF65-F5344CB8AC3E}">
        <p14:creationId xmlns:p14="http://schemas.microsoft.com/office/powerpoint/2010/main" val="2083189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a:t>Click to edit Master title style</a:t>
            </a:r>
          </a:p>
        </p:txBody>
      </p:sp>
      <p:sp>
        <p:nvSpPr>
          <p:cNvPr id="3" name="Text Placeholder 2"/>
          <p:cNvSpPr>
            <a:spLocks noGrp="1"/>
          </p:cNvSpPr>
          <p:nvPr>
            <p:ph type="body" idx="2"/>
          </p:nvPr>
        </p:nvSpPr>
        <p:spPr>
          <a:xfrm>
            <a:off x="609603" y="1524008"/>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4766733" y="273065"/>
            <a:ext cx="6815667" cy="5853113"/>
          </a:xfrm>
        </p:spPr>
        <p:txBody>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46809BD4-066B-44C1-992C-0559AEF427C6}"/>
              </a:ext>
            </a:extLst>
          </p:cNvPr>
          <p:cNvSpPr>
            <a:spLocks noGrp="1"/>
          </p:cNvSpPr>
          <p:nvPr>
            <p:ph type="dt" sz="half" idx="10"/>
          </p:nvPr>
        </p:nvSpPr>
        <p:spPr/>
        <p:txBody>
          <a:bodyPr/>
          <a:lstStyle>
            <a:lvl1pPr>
              <a:defRPr/>
            </a:lvl1pPr>
          </a:lstStyle>
          <a:p>
            <a:pPr>
              <a:defRPr/>
            </a:pPr>
            <a:endParaRPr lang="en-GB" altLang="en-US">
              <a:solidFill>
                <a:prstClr val="black">
                  <a:shade val="50000"/>
                </a:prstClr>
              </a:solidFill>
            </a:endParaRPr>
          </a:p>
        </p:txBody>
      </p:sp>
      <p:sp>
        <p:nvSpPr>
          <p:cNvPr id="6" name="Footer Placeholder 2">
            <a:extLst>
              <a:ext uri="{FF2B5EF4-FFF2-40B4-BE49-F238E27FC236}">
                <a16:creationId xmlns:a16="http://schemas.microsoft.com/office/drawing/2014/main" id="{24D0440F-1C79-4C50-BA35-B73978991517}"/>
              </a:ext>
            </a:extLst>
          </p:cNvPr>
          <p:cNvSpPr>
            <a:spLocks noGrp="1"/>
          </p:cNvSpPr>
          <p:nvPr>
            <p:ph type="ftr" sz="quarter" idx="11"/>
          </p:nvPr>
        </p:nvSpPr>
        <p:spPr/>
        <p:txBody>
          <a:bodyPr/>
          <a:lstStyle>
            <a:lvl1pPr>
              <a:defRPr/>
            </a:lvl1pPr>
          </a:lstStyle>
          <a:p>
            <a:pPr>
              <a:defRPr/>
            </a:pPr>
            <a:endParaRPr lang="en-GB" altLang="en-US">
              <a:solidFill>
                <a:prstClr val="black">
                  <a:shade val="50000"/>
                </a:prstClr>
              </a:solidFill>
            </a:endParaRPr>
          </a:p>
        </p:txBody>
      </p:sp>
      <p:sp>
        <p:nvSpPr>
          <p:cNvPr id="7" name="Slide Number Placeholder 22">
            <a:extLst>
              <a:ext uri="{FF2B5EF4-FFF2-40B4-BE49-F238E27FC236}">
                <a16:creationId xmlns:a16="http://schemas.microsoft.com/office/drawing/2014/main" id="{700F9DDA-8A12-42C7-A6DB-1CAB16854B09}"/>
              </a:ext>
            </a:extLst>
          </p:cNvPr>
          <p:cNvSpPr>
            <a:spLocks noGrp="1"/>
          </p:cNvSpPr>
          <p:nvPr>
            <p:ph type="sldNum" sz="quarter" idx="12"/>
          </p:nvPr>
        </p:nvSpPr>
        <p:spPr/>
        <p:txBody>
          <a:bodyPr/>
          <a:lstStyle>
            <a:lvl1pPr>
              <a:defRPr/>
            </a:lvl1pPr>
          </a:lstStyle>
          <a:p>
            <a:fld id="{B584C8C7-B9D7-4E51-902B-29DBD80C3B6F}" type="slidenum">
              <a:rPr lang="en-GB" altLang="en-US"/>
              <a:pPr/>
              <a:t>‹#›</a:t>
            </a:fld>
            <a:endParaRPr lang="en-GB" altLang="en-US"/>
          </a:p>
        </p:txBody>
      </p:sp>
    </p:spTree>
    <p:extLst>
      <p:ext uri="{BB962C8B-B14F-4D97-AF65-F5344CB8AC3E}">
        <p14:creationId xmlns:p14="http://schemas.microsoft.com/office/powerpoint/2010/main" val="32102903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438400" y="1166787"/>
            <a:ext cx="73152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13">
            <a:extLst>
              <a:ext uri="{FF2B5EF4-FFF2-40B4-BE49-F238E27FC236}">
                <a16:creationId xmlns:a16="http://schemas.microsoft.com/office/drawing/2014/main" id="{46809BD4-066B-44C1-992C-0559AEF427C6}"/>
              </a:ext>
            </a:extLst>
          </p:cNvPr>
          <p:cNvSpPr>
            <a:spLocks noGrp="1"/>
          </p:cNvSpPr>
          <p:nvPr>
            <p:ph type="dt" sz="half" idx="10"/>
          </p:nvPr>
        </p:nvSpPr>
        <p:spPr/>
        <p:txBody>
          <a:bodyPr/>
          <a:lstStyle>
            <a:lvl1pPr>
              <a:defRPr/>
            </a:lvl1pPr>
          </a:lstStyle>
          <a:p>
            <a:pPr>
              <a:defRPr/>
            </a:pPr>
            <a:endParaRPr lang="en-GB" altLang="en-US">
              <a:solidFill>
                <a:prstClr val="black">
                  <a:shade val="50000"/>
                </a:prstClr>
              </a:solidFill>
            </a:endParaRPr>
          </a:p>
        </p:txBody>
      </p:sp>
      <p:sp>
        <p:nvSpPr>
          <p:cNvPr id="6" name="Footer Placeholder 2">
            <a:extLst>
              <a:ext uri="{FF2B5EF4-FFF2-40B4-BE49-F238E27FC236}">
                <a16:creationId xmlns:a16="http://schemas.microsoft.com/office/drawing/2014/main" id="{24D0440F-1C79-4C50-BA35-B73978991517}"/>
              </a:ext>
            </a:extLst>
          </p:cNvPr>
          <p:cNvSpPr>
            <a:spLocks noGrp="1"/>
          </p:cNvSpPr>
          <p:nvPr>
            <p:ph type="ftr" sz="quarter" idx="11"/>
          </p:nvPr>
        </p:nvSpPr>
        <p:spPr/>
        <p:txBody>
          <a:bodyPr/>
          <a:lstStyle>
            <a:lvl1pPr>
              <a:defRPr/>
            </a:lvl1pPr>
          </a:lstStyle>
          <a:p>
            <a:pPr>
              <a:defRPr/>
            </a:pPr>
            <a:endParaRPr lang="en-GB" altLang="en-US">
              <a:solidFill>
                <a:prstClr val="black">
                  <a:shade val="50000"/>
                </a:prstClr>
              </a:solidFill>
            </a:endParaRPr>
          </a:p>
        </p:txBody>
      </p:sp>
      <p:sp>
        <p:nvSpPr>
          <p:cNvPr id="7" name="Slide Number Placeholder 22">
            <a:extLst>
              <a:ext uri="{FF2B5EF4-FFF2-40B4-BE49-F238E27FC236}">
                <a16:creationId xmlns:a16="http://schemas.microsoft.com/office/drawing/2014/main" id="{700F9DDA-8A12-42C7-A6DB-1CAB16854B09}"/>
              </a:ext>
            </a:extLst>
          </p:cNvPr>
          <p:cNvSpPr>
            <a:spLocks noGrp="1"/>
          </p:cNvSpPr>
          <p:nvPr>
            <p:ph type="sldNum" sz="quarter" idx="12"/>
          </p:nvPr>
        </p:nvSpPr>
        <p:spPr/>
        <p:txBody>
          <a:bodyPr/>
          <a:lstStyle>
            <a:lvl1pPr>
              <a:defRPr/>
            </a:lvl1pPr>
          </a:lstStyle>
          <a:p>
            <a:fld id="{FCF6FA98-2AD1-4C27-985B-336C5B27852B}" type="slidenum">
              <a:rPr lang="en-GB" altLang="en-US"/>
              <a:pPr/>
              <a:t>‹#›</a:t>
            </a:fld>
            <a:endParaRPr lang="en-GB" altLang="en-US"/>
          </a:p>
        </p:txBody>
      </p:sp>
    </p:spTree>
    <p:extLst>
      <p:ext uri="{BB962C8B-B14F-4D97-AF65-F5344CB8AC3E}">
        <p14:creationId xmlns:p14="http://schemas.microsoft.com/office/powerpoint/2010/main" val="31391930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46809BD4-066B-44C1-992C-0559AEF427C6}"/>
              </a:ext>
            </a:extLst>
          </p:cNvPr>
          <p:cNvSpPr>
            <a:spLocks noGrp="1"/>
          </p:cNvSpPr>
          <p:nvPr>
            <p:ph type="dt" sz="half" idx="10"/>
          </p:nvPr>
        </p:nvSpPr>
        <p:spPr/>
        <p:txBody>
          <a:bodyPr/>
          <a:lstStyle>
            <a:lvl1pPr>
              <a:defRPr/>
            </a:lvl1pPr>
          </a:lstStyle>
          <a:p>
            <a:pPr>
              <a:defRPr/>
            </a:pPr>
            <a:endParaRPr lang="en-GB" altLang="en-US">
              <a:solidFill>
                <a:prstClr val="black">
                  <a:shade val="50000"/>
                </a:prstClr>
              </a:solidFill>
            </a:endParaRPr>
          </a:p>
        </p:txBody>
      </p:sp>
      <p:sp>
        <p:nvSpPr>
          <p:cNvPr id="5" name="Footer Placeholder 2">
            <a:extLst>
              <a:ext uri="{FF2B5EF4-FFF2-40B4-BE49-F238E27FC236}">
                <a16:creationId xmlns:a16="http://schemas.microsoft.com/office/drawing/2014/main" id="{24D0440F-1C79-4C50-BA35-B73978991517}"/>
              </a:ext>
            </a:extLst>
          </p:cNvPr>
          <p:cNvSpPr>
            <a:spLocks noGrp="1"/>
          </p:cNvSpPr>
          <p:nvPr>
            <p:ph type="ftr" sz="quarter" idx="11"/>
          </p:nvPr>
        </p:nvSpPr>
        <p:spPr/>
        <p:txBody>
          <a:bodyPr/>
          <a:lstStyle>
            <a:lvl1pPr>
              <a:defRPr/>
            </a:lvl1pPr>
          </a:lstStyle>
          <a:p>
            <a:pPr>
              <a:defRPr/>
            </a:pPr>
            <a:endParaRPr lang="en-GB" altLang="en-US">
              <a:solidFill>
                <a:prstClr val="black">
                  <a:shade val="50000"/>
                </a:prstClr>
              </a:solidFill>
            </a:endParaRPr>
          </a:p>
        </p:txBody>
      </p:sp>
      <p:sp>
        <p:nvSpPr>
          <p:cNvPr id="6" name="Slide Number Placeholder 22">
            <a:extLst>
              <a:ext uri="{FF2B5EF4-FFF2-40B4-BE49-F238E27FC236}">
                <a16:creationId xmlns:a16="http://schemas.microsoft.com/office/drawing/2014/main" id="{700F9DDA-8A12-42C7-A6DB-1CAB16854B09}"/>
              </a:ext>
            </a:extLst>
          </p:cNvPr>
          <p:cNvSpPr>
            <a:spLocks noGrp="1"/>
          </p:cNvSpPr>
          <p:nvPr>
            <p:ph type="sldNum" sz="quarter" idx="12"/>
          </p:nvPr>
        </p:nvSpPr>
        <p:spPr/>
        <p:txBody>
          <a:bodyPr/>
          <a:lstStyle>
            <a:lvl1pPr>
              <a:defRPr/>
            </a:lvl1pPr>
          </a:lstStyle>
          <a:p>
            <a:fld id="{D482AA2D-4028-4913-9D41-88E42F8D4A71}" type="slidenum">
              <a:rPr lang="en-GB" altLang="en-US"/>
              <a:pPr/>
              <a:t>‹#›</a:t>
            </a:fld>
            <a:endParaRPr lang="en-GB" altLang="en-US"/>
          </a:p>
        </p:txBody>
      </p:sp>
    </p:spTree>
    <p:extLst>
      <p:ext uri="{BB962C8B-B14F-4D97-AF65-F5344CB8AC3E}">
        <p14:creationId xmlns:p14="http://schemas.microsoft.com/office/powerpoint/2010/main" val="40737530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5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46809BD4-066B-44C1-992C-0559AEF427C6}"/>
              </a:ext>
            </a:extLst>
          </p:cNvPr>
          <p:cNvSpPr>
            <a:spLocks noGrp="1"/>
          </p:cNvSpPr>
          <p:nvPr>
            <p:ph type="dt" sz="half" idx="10"/>
          </p:nvPr>
        </p:nvSpPr>
        <p:spPr/>
        <p:txBody>
          <a:bodyPr/>
          <a:lstStyle>
            <a:lvl1pPr>
              <a:defRPr/>
            </a:lvl1pPr>
          </a:lstStyle>
          <a:p>
            <a:pPr>
              <a:defRPr/>
            </a:pPr>
            <a:endParaRPr lang="en-GB" altLang="en-US">
              <a:solidFill>
                <a:prstClr val="black">
                  <a:shade val="50000"/>
                </a:prstClr>
              </a:solidFill>
            </a:endParaRPr>
          </a:p>
        </p:txBody>
      </p:sp>
      <p:sp>
        <p:nvSpPr>
          <p:cNvPr id="5" name="Footer Placeholder 2">
            <a:extLst>
              <a:ext uri="{FF2B5EF4-FFF2-40B4-BE49-F238E27FC236}">
                <a16:creationId xmlns:a16="http://schemas.microsoft.com/office/drawing/2014/main" id="{24D0440F-1C79-4C50-BA35-B73978991517}"/>
              </a:ext>
            </a:extLst>
          </p:cNvPr>
          <p:cNvSpPr>
            <a:spLocks noGrp="1"/>
          </p:cNvSpPr>
          <p:nvPr>
            <p:ph type="ftr" sz="quarter" idx="11"/>
          </p:nvPr>
        </p:nvSpPr>
        <p:spPr/>
        <p:txBody>
          <a:bodyPr/>
          <a:lstStyle>
            <a:lvl1pPr>
              <a:defRPr/>
            </a:lvl1pPr>
          </a:lstStyle>
          <a:p>
            <a:pPr>
              <a:defRPr/>
            </a:pPr>
            <a:endParaRPr lang="en-GB" altLang="en-US">
              <a:solidFill>
                <a:prstClr val="black">
                  <a:shade val="50000"/>
                </a:prstClr>
              </a:solidFill>
            </a:endParaRPr>
          </a:p>
        </p:txBody>
      </p:sp>
      <p:sp>
        <p:nvSpPr>
          <p:cNvPr id="6" name="Slide Number Placeholder 22">
            <a:extLst>
              <a:ext uri="{FF2B5EF4-FFF2-40B4-BE49-F238E27FC236}">
                <a16:creationId xmlns:a16="http://schemas.microsoft.com/office/drawing/2014/main" id="{700F9DDA-8A12-42C7-A6DB-1CAB16854B09}"/>
              </a:ext>
            </a:extLst>
          </p:cNvPr>
          <p:cNvSpPr>
            <a:spLocks noGrp="1"/>
          </p:cNvSpPr>
          <p:nvPr>
            <p:ph type="sldNum" sz="quarter" idx="12"/>
          </p:nvPr>
        </p:nvSpPr>
        <p:spPr/>
        <p:txBody>
          <a:bodyPr/>
          <a:lstStyle>
            <a:lvl1pPr>
              <a:defRPr/>
            </a:lvl1pPr>
          </a:lstStyle>
          <a:p>
            <a:fld id="{87299E1E-7536-40EC-85E8-66B636561EBB}" type="slidenum">
              <a:rPr lang="en-GB" altLang="en-US"/>
              <a:pPr/>
              <a:t>‹#›</a:t>
            </a:fld>
            <a:endParaRPr lang="en-GB" altLang="en-US"/>
          </a:p>
        </p:txBody>
      </p:sp>
    </p:spTree>
    <p:extLst>
      <p:ext uri="{BB962C8B-B14F-4D97-AF65-F5344CB8AC3E}">
        <p14:creationId xmlns:p14="http://schemas.microsoft.com/office/powerpoint/2010/main" val="10837686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609600" y="1600206"/>
            <a:ext cx="10972800" cy="4525963"/>
          </a:xfrm>
        </p:spPr>
        <p:txBody>
          <a:bodyPr>
            <a:normAutofit/>
          </a:bodyPr>
          <a:lstStyle/>
          <a:p>
            <a:pPr lvl="0"/>
            <a:endParaRPr lang="en-GB" noProof="0"/>
          </a:p>
        </p:txBody>
      </p:sp>
      <p:sp>
        <p:nvSpPr>
          <p:cNvPr id="4" name="Date Placeholder 13">
            <a:extLst>
              <a:ext uri="{FF2B5EF4-FFF2-40B4-BE49-F238E27FC236}">
                <a16:creationId xmlns:a16="http://schemas.microsoft.com/office/drawing/2014/main" id="{46809BD4-066B-44C1-992C-0559AEF427C6}"/>
              </a:ext>
            </a:extLst>
          </p:cNvPr>
          <p:cNvSpPr>
            <a:spLocks noGrp="1"/>
          </p:cNvSpPr>
          <p:nvPr>
            <p:ph type="dt" sz="half" idx="10"/>
          </p:nvPr>
        </p:nvSpPr>
        <p:spPr/>
        <p:txBody>
          <a:bodyPr/>
          <a:lstStyle>
            <a:lvl1pPr>
              <a:defRPr/>
            </a:lvl1pPr>
          </a:lstStyle>
          <a:p>
            <a:pPr>
              <a:defRPr/>
            </a:pPr>
            <a:endParaRPr lang="en-GB" altLang="en-US">
              <a:solidFill>
                <a:prstClr val="black">
                  <a:shade val="50000"/>
                </a:prstClr>
              </a:solidFill>
            </a:endParaRPr>
          </a:p>
        </p:txBody>
      </p:sp>
      <p:sp>
        <p:nvSpPr>
          <p:cNvPr id="5" name="Footer Placeholder 2">
            <a:extLst>
              <a:ext uri="{FF2B5EF4-FFF2-40B4-BE49-F238E27FC236}">
                <a16:creationId xmlns:a16="http://schemas.microsoft.com/office/drawing/2014/main" id="{24D0440F-1C79-4C50-BA35-B73978991517}"/>
              </a:ext>
            </a:extLst>
          </p:cNvPr>
          <p:cNvSpPr>
            <a:spLocks noGrp="1"/>
          </p:cNvSpPr>
          <p:nvPr>
            <p:ph type="ftr" sz="quarter" idx="11"/>
          </p:nvPr>
        </p:nvSpPr>
        <p:spPr/>
        <p:txBody>
          <a:bodyPr/>
          <a:lstStyle>
            <a:lvl1pPr>
              <a:defRPr/>
            </a:lvl1pPr>
          </a:lstStyle>
          <a:p>
            <a:pPr>
              <a:defRPr/>
            </a:pPr>
            <a:endParaRPr lang="en-GB" altLang="en-US">
              <a:solidFill>
                <a:prstClr val="black">
                  <a:shade val="50000"/>
                </a:prstClr>
              </a:solidFill>
            </a:endParaRPr>
          </a:p>
        </p:txBody>
      </p:sp>
      <p:sp>
        <p:nvSpPr>
          <p:cNvPr id="6" name="Slide Number Placeholder 22">
            <a:extLst>
              <a:ext uri="{FF2B5EF4-FFF2-40B4-BE49-F238E27FC236}">
                <a16:creationId xmlns:a16="http://schemas.microsoft.com/office/drawing/2014/main" id="{700F9DDA-8A12-42C7-A6DB-1CAB16854B09}"/>
              </a:ext>
            </a:extLst>
          </p:cNvPr>
          <p:cNvSpPr>
            <a:spLocks noGrp="1"/>
          </p:cNvSpPr>
          <p:nvPr>
            <p:ph type="sldNum" sz="quarter" idx="12"/>
          </p:nvPr>
        </p:nvSpPr>
        <p:spPr/>
        <p:txBody>
          <a:bodyPr/>
          <a:lstStyle>
            <a:lvl1pPr>
              <a:defRPr/>
            </a:lvl1pPr>
          </a:lstStyle>
          <a:p>
            <a:fld id="{F100280A-26AF-4E21-A286-6143FDF1A511}" type="slidenum">
              <a:rPr lang="en-GB" altLang="en-US"/>
              <a:pPr/>
              <a:t>‹#›</a:t>
            </a:fld>
            <a:endParaRPr lang="en-GB" altLang="en-US"/>
          </a:p>
        </p:txBody>
      </p:sp>
    </p:spTree>
    <p:extLst>
      <p:ext uri="{BB962C8B-B14F-4D97-AF65-F5344CB8AC3E}">
        <p14:creationId xmlns:p14="http://schemas.microsoft.com/office/powerpoint/2010/main" val="21172413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6D288E36-13B6-4ECE-9475-543459C3F53F}" type="datetimeFigureOut">
              <a:rPr lang="en-GB"/>
              <a:pPr>
                <a:defRPr/>
              </a:pPr>
              <a:t>23/02/2023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ED17EE7D-3A06-4F8B-982E-6F9474FC85D7}" type="slidenum">
              <a:rPr lang="en-GB" altLang="en-US"/>
              <a:pPr/>
              <a:t>‹#›</a:t>
            </a:fld>
            <a:endParaRPr lang="en-GB" altLang="en-US"/>
          </a:p>
        </p:txBody>
      </p:sp>
    </p:spTree>
    <p:extLst>
      <p:ext uri="{BB962C8B-B14F-4D97-AF65-F5344CB8AC3E}">
        <p14:creationId xmlns:p14="http://schemas.microsoft.com/office/powerpoint/2010/main" val="31398085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121536FD-DF63-4BBF-AFFF-A910CDB32F58}" type="datetimeFigureOut">
              <a:rPr lang="en-GB"/>
              <a:pPr>
                <a:defRPr/>
              </a:pPr>
              <a:t>23/02/2023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C4458E3C-6E75-41AE-9C16-8350F410C18C}" type="slidenum">
              <a:rPr lang="en-GB" altLang="en-US"/>
              <a:pPr/>
              <a:t>‹#›</a:t>
            </a:fld>
            <a:endParaRPr lang="en-GB" altLang="en-US"/>
          </a:p>
        </p:txBody>
      </p:sp>
    </p:spTree>
    <p:extLst>
      <p:ext uri="{BB962C8B-B14F-4D97-AF65-F5344CB8AC3E}">
        <p14:creationId xmlns:p14="http://schemas.microsoft.com/office/powerpoint/2010/main" val="23394568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F17E481-5630-4D7D-B468-AE6DFBB51182}" type="datetimeFigureOut">
              <a:rPr lang="en-GB"/>
              <a:pPr>
                <a:defRPr/>
              </a:pPr>
              <a:t>23/02/2023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ACA397DA-0791-4CE6-91C0-FBFCFC50CFCE}" type="slidenum">
              <a:rPr lang="en-GB" altLang="en-US"/>
              <a:pPr/>
              <a:t>‹#›</a:t>
            </a:fld>
            <a:endParaRPr lang="en-GB" altLang="en-US"/>
          </a:p>
        </p:txBody>
      </p:sp>
    </p:spTree>
    <p:extLst>
      <p:ext uri="{BB962C8B-B14F-4D97-AF65-F5344CB8AC3E}">
        <p14:creationId xmlns:p14="http://schemas.microsoft.com/office/powerpoint/2010/main" val="3167431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74A0E2F6-9EE8-4CD3-889F-883C7A08EAB1}" type="datetimeFigureOut">
              <a:rPr lang="en-GB" smtClean="0"/>
              <a:pPr>
                <a:defRPr/>
              </a:pPr>
              <a:t>23/02/2023</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83AA78D4-C1F4-4C43-A016-70132E9BFB45}" type="slidenum">
              <a:rPr lang="en-GB" smtClean="0"/>
              <a:pPr>
                <a:defRPr/>
              </a:pPr>
              <a:t>‹#›</a:t>
            </a:fld>
            <a:endParaRPr lang="en-GB"/>
          </a:p>
        </p:txBody>
      </p:sp>
    </p:spTree>
    <p:extLst>
      <p:ext uri="{BB962C8B-B14F-4D97-AF65-F5344CB8AC3E}">
        <p14:creationId xmlns:p14="http://schemas.microsoft.com/office/powerpoint/2010/main" val="5924959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3BCF35C7-6D4A-419B-B356-1AEABD3B6453}" type="datetimeFigureOut">
              <a:rPr lang="en-GB"/>
              <a:pPr>
                <a:defRPr/>
              </a:pPr>
              <a:t>23/02/2023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1CAB80B6-8404-4E11-BF9C-E7F12C6B5037}" type="slidenum">
              <a:rPr lang="en-GB" altLang="en-US"/>
              <a:pPr/>
              <a:t>‹#›</a:t>
            </a:fld>
            <a:endParaRPr lang="en-GB" altLang="en-US"/>
          </a:p>
        </p:txBody>
      </p:sp>
    </p:spTree>
    <p:extLst>
      <p:ext uri="{BB962C8B-B14F-4D97-AF65-F5344CB8AC3E}">
        <p14:creationId xmlns:p14="http://schemas.microsoft.com/office/powerpoint/2010/main" val="12811055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D9E12B34-9823-43BA-A9D5-39340D5AAEA4}" type="datetimeFigureOut">
              <a:rPr lang="en-GB"/>
              <a:pPr>
                <a:defRPr/>
              </a:pPr>
              <a:t>23/02/2023</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F50DF5E4-D76E-4971-98B5-C814F65DBF49}" type="slidenum">
              <a:rPr lang="en-GB" altLang="en-US"/>
              <a:pPr/>
              <a:t>‹#›</a:t>
            </a:fld>
            <a:endParaRPr lang="en-GB" altLang="en-US"/>
          </a:p>
        </p:txBody>
      </p:sp>
    </p:spTree>
    <p:extLst>
      <p:ext uri="{BB962C8B-B14F-4D97-AF65-F5344CB8AC3E}">
        <p14:creationId xmlns:p14="http://schemas.microsoft.com/office/powerpoint/2010/main" val="1850376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278D50B8-B133-4CB2-BED0-5BFED172482E}" type="datetimeFigureOut">
              <a:rPr lang="en-GB"/>
              <a:pPr>
                <a:defRPr/>
              </a:pPr>
              <a:t>23/02/2023</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CFC9634F-CCCF-496E-88A5-F1EE11E91E7C}" type="slidenum">
              <a:rPr lang="en-GB" altLang="en-US"/>
              <a:pPr/>
              <a:t>‹#›</a:t>
            </a:fld>
            <a:endParaRPr lang="en-GB" altLang="en-US"/>
          </a:p>
        </p:txBody>
      </p:sp>
    </p:spTree>
    <p:extLst>
      <p:ext uri="{BB962C8B-B14F-4D97-AF65-F5344CB8AC3E}">
        <p14:creationId xmlns:p14="http://schemas.microsoft.com/office/powerpoint/2010/main" val="29730335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D9B6164-58AB-40E4-A252-FB17601FFD1D}" type="datetimeFigureOut">
              <a:rPr lang="en-GB"/>
              <a:pPr>
                <a:defRPr/>
              </a:pPr>
              <a:t>23/02/2023</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fld id="{07C730AF-C566-4AA4-B53E-F5FC4E39E501}" type="slidenum">
              <a:rPr lang="en-GB" altLang="en-US"/>
              <a:pPr/>
              <a:t>‹#›</a:t>
            </a:fld>
            <a:endParaRPr lang="en-GB" altLang="en-US"/>
          </a:p>
        </p:txBody>
      </p:sp>
    </p:spTree>
    <p:extLst>
      <p:ext uri="{BB962C8B-B14F-4D97-AF65-F5344CB8AC3E}">
        <p14:creationId xmlns:p14="http://schemas.microsoft.com/office/powerpoint/2010/main" val="30326797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5CAE4B9-27F0-4EB6-B286-22EE70D08BEC}" type="datetimeFigureOut">
              <a:rPr lang="en-GB"/>
              <a:pPr>
                <a:defRPr/>
              </a:pPr>
              <a:t>23/02/2023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C1E2AF18-BF4B-4F34-B5CA-24D5CE129FDB}" type="slidenum">
              <a:rPr lang="en-GB" altLang="en-US"/>
              <a:pPr/>
              <a:t>‹#›</a:t>
            </a:fld>
            <a:endParaRPr lang="en-GB" altLang="en-US"/>
          </a:p>
        </p:txBody>
      </p:sp>
    </p:spTree>
    <p:extLst>
      <p:ext uri="{BB962C8B-B14F-4D97-AF65-F5344CB8AC3E}">
        <p14:creationId xmlns:p14="http://schemas.microsoft.com/office/powerpoint/2010/main" val="26532698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3AF2CE9-D3A8-466A-A8B2-44503D9ED434}" type="datetimeFigureOut">
              <a:rPr lang="en-GB"/>
              <a:pPr>
                <a:defRPr/>
              </a:pPr>
              <a:t>23/02/2023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EEF31DCA-2B43-47E3-B227-273625890B77}" type="slidenum">
              <a:rPr lang="en-GB" altLang="en-US"/>
              <a:pPr/>
              <a:t>‹#›</a:t>
            </a:fld>
            <a:endParaRPr lang="en-GB" altLang="en-US"/>
          </a:p>
        </p:txBody>
      </p:sp>
    </p:spTree>
    <p:extLst>
      <p:ext uri="{BB962C8B-B14F-4D97-AF65-F5344CB8AC3E}">
        <p14:creationId xmlns:p14="http://schemas.microsoft.com/office/powerpoint/2010/main" val="35088104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CCB4050A-2B57-4D4C-8FEF-8C3E17397437}" type="datetimeFigureOut">
              <a:rPr lang="en-GB"/>
              <a:pPr>
                <a:defRPr/>
              </a:pPr>
              <a:t>23/02/2023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4B5FAECC-702C-48A0-BAA9-72C38766F2C2}" type="slidenum">
              <a:rPr lang="en-GB" altLang="en-US"/>
              <a:pPr/>
              <a:t>‹#›</a:t>
            </a:fld>
            <a:endParaRPr lang="en-GB" altLang="en-US"/>
          </a:p>
        </p:txBody>
      </p:sp>
    </p:spTree>
    <p:extLst>
      <p:ext uri="{BB962C8B-B14F-4D97-AF65-F5344CB8AC3E}">
        <p14:creationId xmlns:p14="http://schemas.microsoft.com/office/powerpoint/2010/main" val="18326011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C7744775-FB16-4478-8CFF-8AFDF4AED084}" type="datetimeFigureOut">
              <a:rPr lang="en-GB"/>
              <a:pPr>
                <a:defRPr/>
              </a:pPr>
              <a:t>23/02/2023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8BB8F45C-14C4-434C-BB50-4B002273C2B4}" type="slidenum">
              <a:rPr lang="en-GB" altLang="en-US"/>
              <a:pPr/>
              <a:t>‹#›</a:t>
            </a:fld>
            <a:endParaRPr lang="en-GB" altLang="en-US"/>
          </a:p>
        </p:txBody>
      </p:sp>
    </p:spTree>
    <p:extLst>
      <p:ext uri="{BB962C8B-B14F-4D97-AF65-F5344CB8AC3E}">
        <p14:creationId xmlns:p14="http://schemas.microsoft.com/office/powerpoint/2010/main" val="33873265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12D9EBC2-3749-40A0-BEB2-3FCC4B4A7156}" type="datetimeFigureOut">
              <a:rPr lang="en-GB" smtClean="0"/>
              <a:pPr>
                <a:defRPr/>
              </a:pPr>
              <a:t>23/02/2023</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75BD957E-85DC-4462-973F-9FC7DE86EF8F}" type="slidenum">
              <a:rPr lang="en-GB" smtClean="0"/>
              <a:pPr>
                <a:defRPr/>
              </a:pPr>
              <a:t>‹#›</a:t>
            </a:fld>
            <a:endParaRPr lang="en-GB"/>
          </a:p>
        </p:txBody>
      </p:sp>
    </p:spTree>
    <p:extLst>
      <p:ext uri="{BB962C8B-B14F-4D97-AF65-F5344CB8AC3E}">
        <p14:creationId xmlns:p14="http://schemas.microsoft.com/office/powerpoint/2010/main" val="1711507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D5189268-7B33-423A-ACB6-0223202096CE}" type="datetimeFigureOut">
              <a:rPr lang="en-GB" smtClean="0"/>
              <a:pPr>
                <a:defRPr/>
              </a:pPr>
              <a:t>23/02/2023</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24AE6845-C47F-4837-AAA3-7728B5EC208B}" type="slidenum">
              <a:rPr lang="en-GB" smtClean="0"/>
              <a:pPr>
                <a:defRPr/>
              </a:pPr>
              <a:t>‹#›</a:t>
            </a:fld>
            <a:endParaRPr lang="en-GB"/>
          </a:p>
        </p:txBody>
      </p:sp>
    </p:spTree>
    <p:extLst>
      <p:ext uri="{BB962C8B-B14F-4D97-AF65-F5344CB8AC3E}">
        <p14:creationId xmlns:p14="http://schemas.microsoft.com/office/powerpoint/2010/main" val="1312798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52B1EE5-60C8-4273-B002-07B72FE6F26A}" type="datetimeFigureOut">
              <a:rPr lang="en-GB" smtClean="0"/>
              <a:pPr>
                <a:defRPr/>
              </a:pPr>
              <a:t>23/02/2023</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5E3A8B5F-99E0-4564-BDF9-CED4BA9B3F20}" type="slidenum">
              <a:rPr lang="en-GB" smtClean="0"/>
              <a:pPr>
                <a:defRPr/>
              </a:pPr>
              <a:t>‹#›</a:t>
            </a:fld>
            <a:endParaRPr lang="en-GB"/>
          </a:p>
        </p:txBody>
      </p:sp>
    </p:spTree>
    <p:extLst>
      <p:ext uri="{BB962C8B-B14F-4D97-AF65-F5344CB8AC3E}">
        <p14:creationId xmlns:p14="http://schemas.microsoft.com/office/powerpoint/2010/main" val="37279861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FB32B07F-BCE7-4F49-93DA-60ABAE114706}" type="datetimeFigureOut">
              <a:rPr lang="en-GB" smtClean="0"/>
              <a:pPr>
                <a:defRPr/>
              </a:pPr>
              <a:t>23/02/2023</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149EAE50-8390-4CE6-B2C2-A9B679FF766B}" type="slidenum">
              <a:rPr lang="en-GB" smtClean="0"/>
              <a:pPr>
                <a:defRPr/>
              </a:pPr>
              <a:t>‹#›</a:t>
            </a:fld>
            <a:endParaRPr lang="en-GB"/>
          </a:p>
        </p:txBody>
      </p:sp>
    </p:spTree>
    <p:extLst>
      <p:ext uri="{BB962C8B-B14F-4D97-AF65-F5344CB8AC3E}">
        <p14:creationId xmlns:p14="http://schemas.microsoft.com/office/powerpoint/2010/main" val="17691799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C31B7969-1E17-457A-BFAC-738DA904BC5C}" type="datetimeFigureOut">
              <a:rPr lang="en-GB" smtClean="0"/>
              <a:pPr>
                <a:defRPr/>
              </a:pPr>
              <a:t>23/02/2023</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82DB0E0F-EAB4-4A6F-A3AF-76F38BD7320A}" type="slidenum">
              <a:rPr lang="en-GB" smtClean="0"/>
              <a:pPr>
                <a:defRPr/>
              </a:pPr>
              <a:t>‹#›</a:t>
            </a:fld>
            <a:endParaRPr lang="en-GB"/>
          </a:p>
        </p:txBody>
      </p:sp>
    </p:spTree>
    <p:extLst>
      <p:ext uri="{BB962C8B-B14F-4D97-AF65-F5344CB8AC3E}">
        <p14:creationId xmlns:p14="http://schemas.microsoft.com/office/powerpoint/2010/main" val="39959906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09636D58-BA10-451D-96D9-2CDD0A5354BE}" type="datetimeFigureOut">
              <a:rPr lang="en-GB" smtClean="0"/>
              <a:pPr>
                <a:defRPr/>
              </a:pPr>
              <a:t>23/02/2023</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CCF05100-D950-42EA-8557-F6E3E2EF65BC}" type="slidenum">
              <a:rPr lang="en-GB" smtClean="0"/>
              <a:pPr>
                <a:defRPr/>
              </a:pPr>
              <a:t>‹#›</a:t>
            </a:fld>
            <a:endParaRPr lang="en-GB"/>
          </a:p>
        </p:txBody>
      </p:sp>
    </p:spTree>
    <p:extLst>
      <p:ext uri="{BB962C8B-B14F-4D97-AF65-F5344CB8AC3E}">
        <p14:creationId xmlns:p14="http://schemas.microsoft.com/office/powerpoint/2010/main" val="39893866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E154C686-C5A5-4B56-8AB5-7ED006DEE13D}" type="datetimeFigureOut">
              <a:rPr lang="en-GB" smtClean="0"/>
              <a:pPr>
                <a:defRPr/>
              </a:pPr>
              <a:t>23/02/2023</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0D51FCF4-0D74-409D-8A61-9B33BAB8D8AA}" type="slidenum">
              <a:rPr lang="en-GB" smtClean="0"/>
              <a:pPr>
                <a:defRPr/>
              </a:pPr>
              <a:t>‹#›</a:t>
            </a:fld>
            <a:endParaRPr lang="en-GB"/>
          </a:p>
        </p:txBody>
      </p:sp>
    </p:spTree>
    <p:extLst>
      <p:ext uri="{BB962C8B-B14F-4D97-AF65-F5344CB8AC3E}">
        <p14:creationId xmlns:p14="http://schemas.microsoft.com/office/powerpoint/2010/main" val="20577618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03E469A-F3EF-4561-889F-485855857A38}" type="datetimeFigureOut">
              <a:rPr lang="en-GB" smtClean="0"/>
              <a:pPr>
                <a:defRPr/>
              </a:pPr>
              <a:t>23/02/2023</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AB95B130-5266-469C-98E0-A65576833A35}" type="slidenum">
              <a:rPr lang="en-GB" smtClean="0"/>
              <a:pPr>
                <a:defRPr/>
              </a:pPr>
              <a:t>‹#›</a:t>
            </a:fld>
            <a:endParaRPr lang="en-GB"/>
          </a:p>
        </p:txBody>
      </p:sp>
    </p:spTree>
    <p:extLst>
      <p:ext uri="{BB962C8B-B14F-4D97-AF65-F5344CB8AC3E}">
        <p14:creationId xmlns:p14="http://schemas.microsoft.com/office/powerpoint/2010/main" val="86794454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B284DA83-C42A-4903-97B2-CD4478C4A4E3}" type="datetimeFigureOut">
              <a:rPr lang="en-GB" smtClean="0"/>
              <a:pPr>
                <a:defRPr/>
              </a:pPr>
              <a:t>23/02/2023</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057AC0C4-1913-4053-A66C-B183476A6CC7}" type="slidenum">
              <a:rPr lang="en-GB" smtClean="0"/>
              <a:pPr>
                <a:defRPr/>
              </a:pPr>
              <a:t>‹#›</a:t>
            </a:fld>
            <a:endParaRPr lang="en-GB"/>
          </a:p>
        </p:txBody>
      </p:sp>
    </p:spTree>
    <p:extLst>
      <p:ext uri="{BB962C8B-B14F-4D97-AF65-F5344CB8AC3E}">
        <p14:creationId xmlns:p14="http://schemas.microsoft.com/office/powerpoint/2010/main" val="37389844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B2896D4C-74B6-4430-8A30-E91C569E7D92}" type="datetimeFigureOut">
              <a:rPr lang="en-GB" smtClean="0"/>
              <a:pPr>
                <a:defRPr/>
              </a:pPr>
              <a:t>23/02/2023</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22A4FB9C-FFA9-4EBF-8CDB-13429EA252D6}" type="slidenum">
              <a:rPr lang="en-GB" smtClean="0"/>
              <a:pPr>
                <a:defRPr/>
              </a:pPr>
              <a:t>‹#›</a:t>
            </a:fld>
            <a:endParaRPr lang="en-GB"/>
          </a:p>
        </p:txBody>
      </p:sp>
    </p:spTree>
    <p:extLst>
      <p:ext uri="{BB962C8B-B14F-4D97-AF65-F5344CB8AC3E}">
        <p14:creationId xmlns:p14="http://schemas.microsoft.com/office/powerpoint/2010/main" val="228082082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CF379074-4638-4F11-84BF-A341D41F7B52}" type="datetimeFigureOut">
              <a:rPr lang="en-GB" smtClean="0"/>
              <a:pPr>
                <a:defRPr/>
              </a:pPr>
              <a:t>23/02/2023</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584120BB-81A0-4D0A-A6EA-3875FB4D9F93}" type="slidenum">
              <a:rPr lang="en-GB" smtClean="0"/>
              <a:pPr>
                <a:defRPr/>
              </a:pPr>
              <a:t>‹#›</a:t>
            </a:fld>
            <a:endParaRPr lang="en-GB"/>
          </a:p>
        </p:txBody>
      </p:sp>
    </p:spTree>
    <p:extLst>
      <p:ext uri="{BB962C8B-B14F-4D97-AF65-F5344CB8AC3E}">
        <p14:creationId xmlns:p14="http://schemas.microsoft.com/office/powerpoint/2010/main" val="246498969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EDCA71A5-F126-47E6-8176-19E59D16F019}" type="datetimeFigureOut">
              <a:rPr lang="en-GB" smtClean="0"/>
              <a:pPr>
                <a:defRPr/>
              </a:pPr>
              <a:t>23/02/2023</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F1264F16-2793-47A5-A86A-0E7AD500FAE6}" type="slidenum">
              <a:rPr lang="en-GB" smtClean="0"/>
              <a:pPr>
                <a:defRPr/>
              </a:pPr>
              <a:t>‹#›</a:t>
            </a:fld>
            <a:endParaRPr lang="en-GB"/>
          </a:p>
        </p:txBody>
      </p:sp>
    </p:spTree>
    <p:extLst>
      <p:ext uri="{BB962C8B-B14F-4D97-AF65-F5344CB8AC3E}">
        <p14:creationId xmlns:p14="http://schemas.microsoft.com/office/powerpoint/2010/main" val="376927201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1B7D981-1AD8-4105-82F9-95A46934DF8E}" type="datetimeFigureOut">
              <a:rPr lang="en-GB" smtClean="0">
                <a:solidFill>
                  <a:prstClr val="black">
                    <a:tint val="75000"/>
                  </a:prstClr>
                </a:solidFill>
              </a:rPr>
              <a:pPr/>
              <a:t>23/02/2023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DC57861-8674-460B-95BE-6F23552966E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84797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63ED6018-A944-4C17-B954-8713AACF9C9F}" type="datetimeFigureOut">
              <a:rPr lang="en-GB" smtClean="0"/>
              <a:pPr>
                <a:defRPr/>
              </a:pPr>
              <a:t>23/02/2023</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F221E6CE-52F7-42A5-846D-DB4E5CEA907A}" type="slidenum">
              <a:rPr lang="en-GB" smtClean="0"/>
              <a:pPr>
                <a:defRPr/>
              </a:pPr>
              <a:t>‹#›</a:t>
            </a:fld>
            <a:endParaRPr lang="en-GB"/>
          </a:p>
        </p:txBody>
      </p:sp>
    </p:spTree>
    <p:extLst>
      <p:ext uri="{BB962C8B-B14F-4D97-AF65-F5344CB8AC3E}">
        <p14:creationId xmlns:p14="http://schemas.microsoft.com/office/powerpoint/2010/main" val="223226288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B7D981-1AD8-4105-82F9-95A46934DF8E}" type="datetimeFigureOut">
              <a:rPr lang="en-GB" smtClean="0">
                <a:solidFill>
                  <a:prstClr val="black">
                    <a:tint val="75000"/>
                  </a:prstClr>
                </a:solidFill>
              </a:rPr>
              <a:pPr/>
              <a:t>23/02/2023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DC57861-8674-460B-95BE-6F23552966E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190023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1B7D981-1AD8-4105-82F9-95A46934DF8E}" type="datetimeFigureOut">
              <a:rPr lang="en-GB" smtClean="0">
                <a:solidFill>
                  <a:prstClr val="black">
                    <a:tint val="75000"/>
                  </a:prstClr>
                </a:solidFill>
              </a:rPr>
              <a:pPr/>
              <a:t>23/02/2023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DC57861-8674-460B-95BE-6F23552966E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4847767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1B7D981-1AD8-4105-82F9-95A46934DF8E}" type="datetimeFigureOut">
              <a:rPr lang="en-GB" smtClean="0">
                <a:solidFill>
                  <a:prstClr val="black">
                    <a:tint val="75000"/>
                  </a:prstClr>
                </a:solidFill>
              </a:rPr>
              <a:pPr/>
              <a:t>23/02/2023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DC57861-8674-460B-95BE-6F23552966E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055278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1B7D981-1AD8-4105-82F9-95A46934DF8E}" type="datetimeFigureOut">
              <a:rPr lang="en-GB" smtClean="0">
                <a:solidFill>
                  <a:prstClr val="black">
                    <a:tint val="75000"/>
                  </a:prstClr>
                </a:solidFill>
              </a:rPr>
              <a:pPr/>
              <a:t>23/02/2023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ADC57861-8674-460B-95BE-6F23552966E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717134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1B7D981-1AD8-4105-82F9-95A46934DF8E}" type="datetimeFigureOut">
              <a:rPr lang="en-GB" smtClean="0">
                <a:solidFill>
                  <a:prstClr val="black">
                    <a:tint val="75000"/>
                  </a:prstClr>
                </a:solidFill>
              </a:rPr>
              <a:pPr/>
              <a:t>23/02/2023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DC57861-8674-460B-95BE-6F23552966E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0542920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B7D981-1AD8-4105-82F9-95A46934DF8E}" type="datetimeFigureOut">
              <a:rPr lang="en-GB" smtClean="0">
                <a:solidFill>
                  <a:prstClr val="black">
                    <a:tint val="75000"/>
                  </a:prstClr>
                </a:solidFill>
              </a:rPr>
              <a:pPr/>
              <a:t>23/02/2023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ADC57861-8674-460B-95BE-6F23552966E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370891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B7D981-1AD8-4105-82F9-95A46934DF8E}" type="datetimeFigureOut">
              <a:rPr lang="en-GB" smtClean="0">
                <a:solidFill>
                  <a:prstClr val="black">
                    <a:tint val="75000"/>
                  </a:prstClr>
                </a:solidFill>
              </a:rPr>
              <a:pPr/>
              <a:t>23/02/2023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DC57861-8674-460B-95BE-6F23552966E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2689828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B7D981-1AD8-4105-82F9-95A46934DF8E}" type="datetimeFigureOut">
              <a:rPr lang="en-GB" smtClean="0">
                <a:solidFill>
                  <a:prstClr val="black">
                    <a:tint val="75000"/>
                  </a:prstClr>
                </a:solidFill>
              </a:rPr>
              <a:pPr/>
              <a:t>23/02/2023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DC57861-8674-460B-95BE-6F23552966E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536618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B7D981-1AD8-4105-82F9-95A46934DF8E}" type="datetimeFigureOut">
              <a:rPr lang="en-GB" smtClean="0">
                <a:solidFill>
                  <a:prstClr val="black">
                    <a:tint val="75000"/>
                  </a:prstClr>
                </a:solidFill>
              </a:rPr>
              <a:pPr/>
              <a:t>23/02/2023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DC57861-8674-460B-95BE-6F23552966E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5949713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B7D981-1AD8-4105-82F9-95A46934DF8E}" type="datetimeFigureOut">
              <a:rPr lang="en-GB" smtClean="0">
                <a:solidFill>
                  <a:prstClr val="black">
                    <a:tint val="75000"/>
                  </a:prstClr>
                </a:solidFill>
              </a:rPr>
              <a:pPr/>
              <a:t>23/02/2023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DC57861-8674-460B-95BE-6F23552966E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74318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51B5BF98-D468-49A4-A39B-66C8B64812E1}" type="datetimeFigureOut">
              <a:rPr lang="en-GB" smtClean="0"/>
              <a:pPr>
                <a:defRPr/>
              </a:pPr>
              <a:t>23/02/2023</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82AF6D24-E801-40C3-950B-6D303D9A5110}" type="slidenum">
              <a:rPr lang="en-GB" smtClean="0"/>
              <a:pPr>
                <a:defRPr/>
              </a:pPr>
              <a:t>‹#›</a:t>
            </a:fld>
            <a:endParaRPr lang="en-GB"/>
          </a:p>
        </p:txBody>
      </p:sp>
    </p:spTree>
    <p:extLst>
      <p:ext uri="{BB962C8B-B14F-4D97-AF65-F5344CB8AC3E}">
        <p14:creationId xmlns:p14="http://schemas.microsoft.com/office/powerpoint/2010/main" val="180505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GB" altLang="en-US">
              <a:solidFill>
                <a:prstClr val="black">
                  <a:shade val="50000"/>
                </a:prstClr>
              </a:solidFill>
              <a:latin typeface="Arial"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GB" altLang="en-US">
              <a:solidFill>
                <a:prstClr val="black">
                  <a:shade val="50000"/>
                </a:prstClr>
              </a:solidFill>
              <a:latin typeface="Arial"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91EC0910-EE79-4E75-93AB-6FFA6CADB157}" type="slidenum">
              <a:rPr lang="en-GB" altLang="en-US" smtClean="0">
                <a:latin typeface="Arial" pitchFamily="34" charset="0"/>
              </a:rPr>
              <a:pPr fontAlgn="base">
                <a:spcBef>
                  <a:spcPct val="0"/>
                </a:spcBef>
                <a:spcAft>
                  <a:spcPct val="0"/>
                </a:spcAft>
              </a:pPr>
              <a:t>‹#›</a:t>
            </a:fld>
            <a:endParaRPr lang="en-GB" altLang="en-US">
              <a:latin typeface="Arial" pitchFamily="34" charset="0"/>
            </a:endParaRPr>
          </a:p>
        </p:txBody>
      </p:sp>
    </p:spTree>
    <p:extLst>
      <p:ext uri="{BB962C8B-B14F-4D97-AF65-F5344CB8AC3E}">
        <p14:creationId xmlns:p14="http://schemas.microsoft.com/office/powerpoint/2010/main" val="2732860013"/>
      </p:ext>
    </p:extLst>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4124" r:id="rId7"/>
    <p:sldLayoutId id="2147484125" r:id="rId8"/>
    <p:sldLayoutId id="2147484126" r:id="rId9"/>
    <p:sldLayoutId id="2147484127" r:id="rId10"/>
    <p:sldLayoutId id="214748412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GB" altLang="en-US">
              <a:solidFill>
                <a:prstClr val="black">
                  <a:shade val="50000"/>
                </a:prstClr>
              </a:solidFill>
              <a:latin typeface="Arial"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GB" altLang="en-US">
              <a:solidFill>
                <a:prstClr val="black">
                  <a:shade val="50000"/>
                </a:prstClr>
              </a:solidFill>
              <a:latin typeface="Arial"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91EC0910-EE79-4E75-93AB-6FFA6CADB157}" type="slidenum">
              <a:rPr lang="en-GB" altLang="en-US" smtClean="0">
                <a:latin typeface="Arial" pitchFamily="34" charset="0"/>
              </a:rPr>
              <a:pPr fontAlgn="base">
                <a:spcBef>
                  <a:spcPct val="0"/>
                </a:spcBef>
                <a:spcAft>
                  <a:spcPct val="0"/>
                </a:spcAft>
              </a:pPr>
              <a:t>‹#›</a:t>
            </a:fld>
            <a:endParaRPr lang="en-GB" altLang="en-US">
              <a:latin typeface="Arial" pitchFamily="34" charset="0"/>
            </a:endParaRPr>
          </a:p>
        </p:txBody>
      </p:sp>
    </p:spTree>
    <p:extLst>
      <p:ext uri="{BB962C8B-B14F-4D97-AF65-F5344CB8AC3E}">
        <p14:creationId xmlns:p14="http://schemas.microsoft.com/office/powerpoint/2010/main" val="1244377683"/>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GB" altLang="en-US">
              <a:solidFill>
                <a:prstClr val="black">
                  <a:shade val="50000"/>
                </a:prstClr>
              </a:solidFill>
              <a:latin typeface="Arial"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GB" altLang="en-US">
              <a:solidFill>
                <a:prstClr val="black">
                  <a:shade val="50000"/>
                </a:prstClr>
              </a:solidFill>
              <a:latin typeface="Arial"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91EC0910-EE79-4E75-93AB-6FFA6CADB157}" type="slidenum">
              <a:rPr lang="en-GB" altLang="en-US" smtClean="0">
                <a:latin typeface="Arial" pitchFamily="34" charset="0"/>
              </a:rPr>
              <a:pPr fontAlgn="base">
                <a:spcBef>
                  <a:spcPct val="0"/>
                </a:spcBef>
                <a:spcAft>
                  <a:spcPct val="0"/>
                </a:spcAft>
              </a:pPr>
              <a:t>‹#›</a:t>
            </a:fld>
            <a:endParaRPr lang="en-GB" altLang="en-US">
              <a:latin typeface="Arial" pitchFamily="34" charset="0"/>
            </a:endParaRPr>
          </a:p>
        </p:txBody>
      </p:sp>
    </p:spTree>
    <p:extLst>
      <p:ext uri="{BB962C8B-B14F-4D97-AF65-F5344CB8AC3E}">
        <p14:creationId xmlns:p14="http://schemas.microsoft.com/office/powerpoint/2010/main" val="1356102043"/>
      </p:ext>
    </p:extLst>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7"/>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8FC87204-776F-4B9C-8773-6CC716F77083}" type="datetimeFigureOut">
              <a:rPr lang="en-GB">
                <a:solidFill>
                  <a:prstClr val="black">
                    <a:tint val="75000"/>
                  </a:prstClr>
                </a:solidFill>
              </a:rPr>
              <a:pPr>
                <a:defRPr/>
              </a:pPr>
              <a:t>23/02/2023</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smtClean="0">
                <a:solidFill>
                  <a:schemeClr val="tx1">
                    <a:tint val="75000"/>
                  </a:schemeClr>
                </a:solidFill>
                <a:latin typeface="+mn-lt"/>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pPr>
            <a:fld id="{62F829D9-FEE1-44D1-A866-2048EAFE8752}" type="slidenum">
              <a:rPr lang="en-GB" smtClean="0"/>
              <a:pPr fontAlgn="base">
                <a:spcBef>
                  <a:spcPct val="0"/>
                </a:spcBef>
                <a:spcAft>
                  <a:spcPct val="0"/>
                </a:spcAft>
              </a:pPr>
              <a:t>‹#›</a:t>
            </a:fld>
            <a:endParaRPr lang="en-GB"/>
          </a:p>
        </p:txBody>
      </p:sp>
    </p:spTree>
    <p:extLst>
      <p:ext uri="{BB962C8B-B14F-4D97-AF65-F5344CB8AC3E}">
        <p14:creationId xmlns:p14="http://schemas.microsoft.com/office/powerpoint/2010/main" val="1149584281"/>
      </p:ext>
    </p:extLst>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Placeholder 21">
            <a:extLst>
              <a:ext uri="{FF2B5EF4-FFF2-40B4-BE49-F238E27FC236}">
                <a16:creationId xmlns:a16="http://schemas.microsoft.com/office/drawing/2014/main" id="{E55B79BB-E78E-45DD-8A9C-D21E33823E7C}"/>
              </a:ext>
            </a:extLst>
          </p:cNvPr>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a:t>Click to edit Master title style</a:t>
            </a:r>
          </a:p>
        </p:txBody>
      </p:sp>
      <p:sp>
        <p:nvSpPr>
          <p:cNvPr id="1027" name="Text Placeholder 12"/>
          <p:cNvSpPr>
            <a:spLocks noGrp="1"/>
          </p:cNvSpPr>
          <p:nvPr>
            <p:ph type="body" idx="1"/>
          </p:nvPr>
        </p:nvSpPr>
        <p:spPr bwMode="auto">
          <a:xfrm>
            <a:off x="609600" y="1600205"/>
            <a:ext cx="109728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46809BD4-066B-44C1-992C-0559AEF427C6}"/>
              </a:ext>
            </a:extLst>
          </p:cNvPr>
          <p:cNvSpPr>
            <a:spLocks noGrp="1"/>
          </p:cNvSpPr>
          <p:nvPr>
            <p:ph type="dt" sz="half" idx="2"/>
          </p:nvPr>
        </p:nvSpPr>
        <p:spPr>
          <a:xfrm>
            <a:off x="609600" y="6416690"/>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fontAlgn="base">
              <a:spcBef>
                <a:spcPct val="0"/>
              </a:spcBef>
              <a:spcAft>
                <a:spcPct val="0"/>
              </a:spcAft>
              <a:defRPr/>
            </a:pPr>
            <a:endParaRPr lang="en-GB" altLang="en-US">
              <a:solidFill>
                <a:prstClr val="black">
                  <a:shade val="50000"/>
                </a:prstClr>
              </a:solidFill>
              <a:latin typeface="Arial" pitchFamily="34" charset="0"/>
            </a:endParaRPr>
          </a:p>
        </p:txBody>
      </p:sp>
      <p:sp>
        <p:nvSpPr>
          <p:cNvPr id="3" name="Footer Placeholder 2">
            <a:extLst>
              <a:ext uri="{FF2B5EF4-FFF2-40B4-BE49-F238E27FC236}">
                <a16:creationId xmlns:a16="http://schemas.microsoft.com/office/drawing/2014/main" id="{24D0440F-1C79-4C50-BA35-B73978991517}"/>
              </a:ext>
            </a:extLst>
          </p:cNvPr>
          <p:cNvSpPr>
            <a:spLocks noGrp="1"/>
          </p:cNvSpPr>
          <p:nvPr>
            <p:ph type="ftr" sz="quarter" idx="3"/>
          </p:nvPr>
        </p:nvSpPr>
        <p:spPr>
          <a:xfrm>
            <a:off x="4165600" y="6416690"/>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fontAlgn="base">
              <a:spcBef>
                <a:spcPct val="0"/>
              </a:spcBef>
              <a:spcAft>
                <a:spcPct val="0"/>
              </a:spcAft>
              <a:defRPr/>
            </a:pPr>
            <a:endParaRPr lang="en-GB" altLang="en-US">
              <a:solidFill>
                <a:prstClr val="black">
                  <a:shade val="50000"/>
                </a:prstClr>
              </a:solidFill>
              <a:latin typeface="Arial" pitchFamily="34" charset="0"/>
            </a:endParaRPr>
          </a:p>
        </p:txBody>
      </p:sp>
      <p:sp>
        <p:nvSpPr>
          <p:cNvPr id="23" name="Slide Number Placeholder 22">
            <a:extLst>
              <a:ext uri="{FF2B5EF4-FFF2-40B4-BE49-F238E27FC236}">
                <a16:creationId xmlns:a16="http://schemas.microsoft.com/office/drawing/2014/main" id="{700F9DDA-8A12-42C7-A6DB-1CAB16854B09}"/>
              </a:ext>
            </a:extLst>
          </p:cNvPr>
          <p:cNvSpPr>
            <a:spLocks noGrp="1"/>
          </p:cNvSpPr>
          <p:nvPr>
            <p:ph type="sldNum" sz="quarter" idx="4"/>
          </p:nvPr>
        </p:nvSpPr>
        <p:spPr>
          <a:xfrm>
            <a:off x="10566400" y="6416690"/>
            <a:ext cx="1016000" cy="365125"/>
          </a:xfrm>
          <a:prstGeom prst="rect">
            <a:avLst/>
          </a:prstGeom>
        </p:spPr>
        <p:txBody>
          <a:bodyPr vert="horz" wrap="square" lIns="0" tIns="45720" rIns="0" bIns="45720" numCol="1" anchor="b" anchorCtr="0" compatLnSpc="1">
            <a:prstTxWarp prst="textNoShape">
              <a:avLst/>
            </a:prstTxWarp>
          </a:bodyPr>
          <a:lstStyle>
            <a:lvl1pPr algn="r" eaLnBrk="1" hangingPunct="1">
              <a:defRPr sz="1200">
                <a:solidFill>
                  <a:srgbClr val="000000"/>
                </a:solidFill>
              </a:defRPr>
            </a:lvl1pPr>
          </a:lstStyle>
          <a:p>
            <a:pPr fontAlgn="base">
              <a:spcBef>
                <a:spcPct val="0"/>
              </a:spcBef>
              <a:spcAft>
                <a:spcPct val="0"/>
              </a:spcAft>
            </a:pPr>
            <a:fld id="{91EC0910-EE79-4E75-93AB-6FFA6CADB157}" type="slidenum">
              <a:rPr lang="en-GB" altLang="en-US">
                <a:latin typeface="Arial" pitchFamily="34" charset="0"/>
              </a:rPr>
              <a:pPr fontAlgn="base">
                <a:spcBef>
                  <a:spcPct val="0"/>
                </a:spcBef>
                <a:spcAft>
                  <a:spcPct val="0"/>
                </a:spcAft>
              </a:pPr>
              <a:t>‹#›</a:t>
            </a:fld>
            <a:endParaRPr lang="en-GB" altLang="en-US">
              <a:latin typeface="Arial" pitchFamily="34" charset="0"/>
            </a:endParaRPr>
          </a:p>
        </p:txBody>
      </p:sp>
    </p:spTree>
    <p:extLst>
      <p:ext uri="{BB962C8B-B14F-4D97-AF65-F5344CB8AC3E}">
        <p14:creationId xmlns:p14="http://schemas.microsoft.com/office/powerpoint/2010/main" val="2260438868"/>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 id="2147484201" r:id="rId12"/>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000000"/>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3D99DFE-C851-4957-A1EB-C43DC65E907A}" type="datetimeFigureOut">
              <a:rPr lang="en-GB"/>
              <a:pPr>
                <a:defRPr/>
              </a:pPr>
              <a:t>23/02/2023</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2247E181-4FF7-49EA-8A34-A47930A865AF}" type="slidenum">
              <a:rPr lang="en-GB" altLang="en-US"/>
              <a:pPr/>
              <a:t>‹#›</a:t>
            </a:fld>
            <a:endParaRPr lang="en-GB" altLang="en-US"/>
          </a:p>
        </p:txBody>
      </p:sp>
    </p:spTree>
    <p:extLst>
      <p:ext uri="{BB962C8B-B14F-4D97-AF65-F5344CB8AC3E}">
        <p14:creationId xmlns:p14="http://schemas.microsoft.com/office/powerpoint/2010/main" val="1552204750"/>
      </p:ext>
    </p:extLst>
  </p:cSld>
  <p:clrMap bg1="lt1" tx1="dk1" bg2="lt2" tx2="dk2" accent1="accent1" accent2="accent2" accent3="accent3" accent4="accent4" accent5="accent5" accent6="accent6" hlink="hlink" folHlink="folHlink"/>
  <p:sldLayoutIdLst>
    <p:sldLayoutId id="2147484227" r:id="rId1"/>
    <p:sldLayoutId id="2147484228" r:id="rId2"/>
    <p:sldLayoutId id="2147484229" r:id="rId3"/>
    <p:sldLayoutId id="2147484230" r:id="rId4"/>
    <p:sldLayoutId id="2147484231" r:id="rId5"/>
    <p:sldLayoutId id="2147484232" r:id="rId6"/>
    <p:sldLayoutId id="2147484233" r:id="rId7"/>
    <p:sldLayoutId id="2147484234" r:id="rId8"/>
    <p:sldLayoutId id="2147484235" r:id="rId9"/>
    <p:sldLayoutId id="2147484236" r:id="rId10"/>
    <p:sldLayoutId id="214748423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E419E61-88F3-4CA8-AB6A-8BA48160355E}" type="datetimeFigureOut">
              <a:rPr lang="en-GB" smtClean="0"/>
              <a:pPr>
                <a:defRPr/>
              </a:pPr>
              <a:t>23/02/2023</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CCE5AD1-1E6B-467B-958A-D6A4392F70D9}" type="slidenum">
              <a:rPr lang="en-GB" altLang="en-US" smtClean="0"/>
              <a:pPr>
                <a:defRPr/>
              </a:pPr>
              <a:t>‹#›</a:t>
            </a:fld>
            <a:endParaRPr lang="en-GB" altLang="en-US"/>
          </a:p>
        </p:txBody>
      </p:sp>
    </p:spTree>
    <p:extLst>
      <p:ext uri="{BB962C8B-B14F-4D97-AF65-F5344CB8AC3E}">
        <p14:creationId xmlns:p14="http://schemas.microsoft.com/office/powerpoint/2010/main" val="3221943943"/>
      </p:ext>
    </p:extLst>
  </p:cSld>
  <p:clrMap bg1="lt1" tx1="dk1" bg2="lt2" tx2="dk2" accent1="accent1" accent2="accent2" accent3="accent3" accent4="accent4" accent5="accent5" accent6="accent6" hlink="hlink" folHlink="folHlink"/>
  <p:sldLayoutIdLst>
    <p:sldLayoutId id="2147484263" r:id="rId1"/>
    <p:sldLayoutId id="2147484264" r:id="rId2"/>
    <p:sldLayoutId id="2147484265" r:id="rId3"/>
    <p:sldLayoutId id="2147484266" r:id="rId4"/>
    <p:sldLayoutId id="2147484267" r:id="rId5"/>
    <p:sldLayoutId id="2147484268" r:id="rId6"/>
    <p:sldLayoutId id="2147484269" r:id="rId7"/>
    <p:sldLayoutId id="2147484270" r:id="rId8"/>
    <p:sldLayoutId id="2147484271" r:id="rId9"/>
    <p:sldLayoutId id="2147484272" r:id="rId10"/>
    <p:sldLayoutId id="21474842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1C8F4E-2925-459F-889E-FDBF7463EEAF}" type="datetimeFigureOut">
              <a:rPr lang="en-US" smtClean="0">
                <a:solidFill>
                  <a:prstClr val="black">
                    <a:tint val="75000"/>
                  </a:prstClr>
                </a:solidFill>
              </a:rPr>
              <a:pPr/>
              <a:t>2/23/2023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786D80-14DD-45FC-81D4-93816BB58E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7465262"/>
      </p:ext>
    </p:extLst>
  </p:cSld>
  <p:clrMap bg1="lt1" tx1="dk1" bg2="lt2" tx2="dk2" accent1="accent1" accent2="accent2" accent3="accent3" accent4="accent4" accent5="accent5" accent6="accent6" hlink="hlink" folHlink="folHlink"/>
  <p:sldLayoutIdLst>
    <p:sldLayoutId id="2147484275" r:id="rId1"/>
    <p:sldLayoutId id="2147484276" r:id="rId2"/>
    <p:sldLayoutId id="2147484277" r:id="rId3"/>
    <p:sldLayoutId id="2147484278" r:id="rId4"/>
    <p:sldLayoutId id="2147484279" r:id="rId5"/>
    <p:sldLayoutId id="2147484280" r:id="rId6"/>
    <p:sldLayoutId id="2147484281" r:id="rId7"/>
    <p:sldLayoutId id="2147484282" r:id="rId8"/>
    <p:sldLayoutId id="2147484283" r:id="rId9"/>
    <p:sldLayoutId id="2147484284" r:id="rId10"/>
    <p:sldLayoutId id="21474842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4.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63.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3" Type="http://schemas.openxmlformats.org/officeDocument/2006/relationships/hyperlink" Target="https://www.scotsman.com/news/opinion/columnists/justice-system-reforms-will-see-fewer-short-prison-sentences-keith-brown-msp-3569004" TargetMode="External"/><Relationship Id="rId2" Type="http://schemas.openxmlformats.org/officeDocument/2006/relationships/image" Target="../media/image14.png"/><Relationship Id="rId1" Type="http://schemas.openxmlformats.org/officeDocument/2006/relationships/slideLayout" Target="../slideLayouts/slideLayout63.xml"/><Relationship Id="rId4" Type="http://schemas.openxmlformats.org/officeDocument/2006/relationships/image" Target="../media/image15.tmp"/></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45.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45.xml"/><Relationship Id="rId1" Type="http://schemas.openxmlformats.org/officeDocument/2006/relationships/tags" Target="../tags/tag8.xml"/></Relationships>
</file>

<file path=ppt/slides/_rels/slide15.xml.rels><?xml version="1.0" encoding="UTF-8" standalone="yes"?>
<Relationships xmlns="http://schemas.openxmlformats.org/package/2006/relationships"><Relationship Id="rId3" Type="http://schemas.openxmlformats.org/officeDocument/2006/relationships/hyperlink" Target="http://www.bbc.co.uk/news/uk-scotland-scotland-politics-37544706" TargetMode="External"/><Relationship Id="rId2" Type="http://schemas.openxmlformats.org/officeDocument/2006/relationships/slideLayout" Target="../slideLayouts/slideLayout45.xml"/><Relationship Id="rId1" Type="http://schemas.openxmlformats.org/officeDocument/2006/relationships/tags" Target="../tags/tag9.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gov.scot/publications/electronic-monitoring-uses-challenges-successes/pages/9/" TargetMode="External"/><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2" Type="http://schemas.openxmlformats.org/officeDocument/2006/relationships/hyperlink" Target="https://www.bbc.co.uk/programmes/m000gxgv"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58.xml"/><Relationship Id="rId1" Type="http://schemas.openxmlformats.org/officeDocument/2006/relationships/tags" Target="../tags/tag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39.xml"/><Relationship Id="rId1" Type="http://schemas.openxmlformats.org/officeDocument/2006/relationships/tags" Target="../tags/tag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46.xml"/><Relationship Id="rId1" Type="http://schemas.openxmlformats.org/officeDocument/2006/relationships/tags" Target="../tags/tag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5.xml"/><Relationship Id="rId1" Type="http://schemas.openxmlformats.org/officeDocument/2006/relationships/tags" Target="../tags/tag5.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58406" y="349253"/>
            <a:ext cx="4739893" cy="5693866"/>
          </a:xfrm>
          <a:prstGeom prst="rect">
            <a:avLst/>
          </a:prstGeom>
          <a:solidFill>
            <a:schemeClr val="accent1">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Morality and justice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Purposes of punishment </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reformation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retribution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protection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deterrence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Responses to crime </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custodial sentences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non-custodial sentences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capital punishment </a:t>
            </a:r>
          </a:p>
        </p:txBody>
      </p:sp>
      <p:sp>
        <p:nvSpPr>
          <p:cNvPr id="3" name="TextBox 2"/>
          <p:cNvSpPr txBox="1"/>
          <p:nvPr/>
        </p:nvSpPr>
        <p:spPr>
          <a:xfrm>
            <a:off x="1924050" y="349253"/>
            <a:ext cx="2520950" cy="523875"/>
          </a:xfrm>
          <a:prstGeom prst="rect">
            <a:avLst/>
          </a:prstGeom>
          <a:noFill/>
          <a:ln w="28575">
            <a:solidFill>
              <a:srgbClr val="FF0000"/>
            </a:solid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Course content </a:t>
            </a:r>
          </a:p>
        </p:txBody>
      </p:sp>
      <p:sp>
        <p:nvSpPr>
          <p:cNvPr id="5" name="Oval 4">
            <a:extLst>
              <a:ext uri="{FF2B5EF4-FFF2-40B4-BE49-F238E27FC236}">
                <a16:creationId xmlns:a16="http://schemas.microsoft.com/office/drawing/2014/main" id="{41DD8C6C-F053-4906-9E81-B7D70A37A7FA}"/>
              </a:ext>
            </a:extLst>
          </p:cNvPr>
          <p:cNvSpPr/>
          <p:nvPr/>
        </p:nvSpPr>
        <p:spPr>
          <a:xfrm>
            <a:off x="1654968" y="1933598"/>
            <a:ext cx="3059113" cy="2376488"/>
          </a:xfrm>
          <a:prstGeom prst="ellipse">
            <a:avLst/>
          </a:prstGeom>
          <a:ln w="38100">
            <a:solidFill>
              <a:schemeClr val="accent1">
                <a:lumMod val="40000"/>
                <a:lumOff val="60000"/>
              </a:schemeClr>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Religious and </a:t>
            </a: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non religious views </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on these issues</a:t>
            </a:r>
          </a:p>
        </p:txBody>
      </p:sp>
      <p:pic>
        <p:nvPicPr>
          <p:cNvPr id="4" name="Picture 3">
            <a:extLst>
              <a:ext uri="{FF2B5EF4-FFF2-40B4-BE49-F238E27FC236}">
                <a16:creationId xmlns:a16="http://schemas.microsoft.com/office/drawing/2014/main" id="{0E158DE3-1BBD-46B5-8861-22EDEB5372C6}"/>
              </a:ext>
            </a:extLst>
          </p:cNvPr>
          <p:cNvPicPr>
            <a:picLocks noChangeAspect="1"/>
          </p:cNvPicPr>
          <p:nvPr/>
        </p:nvPicPr>
        <p:blipFill rotWithShape="1">
          <a:blip r:embed="rId2"/>
          <a:srcRect l="19372" r="25346"/>
          <a:stretch/>
        </p:blipFill>
        <p:spPr>
          <a:xfrm>
            <a:off x="7628352" y="2124056"/>
            <a:ext cx="1185417" cy="1072130"/>
          </a:xfrm>
          <a:prstGeom prst="rect">
            <a:avLst/>
          </a:prstGeom>
        </p:spPr>
      </p:pic>
      <p:sp>
        <p:nvSpPr>
          <p:cNvPr id="6" name="Oval 5">
            <a:extLst>
              <a:ext uri="{FF2B5EF4-FFF2-40B4-BE49-F238E27FC236}">
                <a16:creationId xmlns:a16="http://schemas.microsoft.com/office/drawing/2014/main" id="{740B4AB8-FCB6-4FFA-A44F-AC9EB4AF6EF8}"/>
              </a:ext>
            </a:extLst>
          </p:cNvPr>
          <p:cNvSpPr/>
          <p:nvPr/>
        </p:nvSpPr>
        <p:spPr>
          <a:xfrm>
            <a:off x="4714081" y="4970989"/>
            <a:ext cx="4682167" cy="673066"/>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93118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99695" y="220421"/>
            <a:ext cx="11719036"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GB" altLang="en-US" sz="2800" dirty="0">
                <a:solidFill>
                  <a:srgbClr val="FF0000"/>
                </a:solidFill>
                <a:latin typeface="Calibri" panose="020F0502020204030204" pitchFamily="34" charset="0"/>
              </a:rPr>
              <a:t>Since the introduction of CPO’s in 2011 </a:t>
            </a:r>
            <a:r>
              <a:rPr lang="en-GB" altLang="en-US" sz="2800" dirty="0">
                <a:latin typeface="Calibri" panose="020F0502020204030204" pitchFamily="34" charset="0"/>
              </a:rPr>
              <a:t>by the then Justice secretary Michael Matheson </a:t>
            </a:r>
            <a:r>
              <a:rPr lang="en-GB" altLang="en-US" sz="2800" dirty="0">
                <a:solidFill>
                  <a:srgbClr val="FF0000"/>
                </a:solidFill>
                <a:latin typeface="Calibri" panose="020F0502020204030204" pitchFamily="34" charset="0"/>
              </a:rPr>
              <a:t>there has been substantial evidence to show CPO’s work better at preventing reoffending then short </a:t>
            </a:r>
            <a:r>
              <a:rPr lang="en-GB" altLang="en-US" sz="2800" dirty="0" smtClean="0">
                <a:solidFill>
                  <a:srgbClr val="FF0000"/>
                </a:solidFill>
                <a:latin typeface="Calibri" panose="020F0502020204030204" pitchFamily="34" charset="0"/>
              </a:rPr>
              <a:t>term </a:t>
            </a:r>
            <a:r>
              <a:rPr lang="en-GB" altLang="en-US" sz="2800" dirty="0">
                <a:solidFill>
                  <a:srgbClr val="FF0000"/>
                </a:solidFill>
                <a:latin typeface="Calibri" panose="020F0502020204030204" pitchFamily="34" charset="0"/>
              </a:rPr>
              <a:t>prison sentences.  </a:t>
            </a:r>
            <a:endParaRPr lang="en-GB" altLang="en-US" sz="2800" dirty="0" smtClean="0">
              <a:solidFill>
                <a:srgbClr val="FF0000"/>
              </a:solidFill>
              <a:latin typeface="Calibri" panose="020F0502020204030204" pitchFamily="34" charset="0"/>
            </a:endParaRPr>
          </a:p>
          <a:p>
            <a:pPr fontAlgn="base">
              <a:spcBef>
                <a:spcPct val="0"/>
              </a:spcBef>
              <a:spcAft>
                <a:spcPct val="0"/>
              </a:spcAft>
            </a:pPr>
            <a:endParaRPr lang="en-GB" altLang="en-US" sz="2800" dirty="0">
              <a:solidFill>
                <a:srgbClr val="FF0000"/>
              </a:solidFill>
              <a:latin typeface="Calibri" panose="020F0502020204030204" pitchFamily="34" charset="0"/>
            </a:endParaRPr>
          </a:p>
          <a:p>
            <a:pPr fontAlgn="base">
              <a:spcBef>
                <a:spcPct val="0"/>
              </a:spcBef>
              <a:spcAft>
                <a:spcPct val="0"/>
              </a:spcAft>
            </a:pPr>
            <a:r>
              <a:rPr lang="en-GB" altLang="en-US" sz="2800" dirty="0">
                <a:solidFill>
                  <a:prstClr val="black"/>
                </a:solidFill>
                <a:latin typeface="+mn-lt"/>
              </a:rPr>
              <a:t>As the Justice secretary </a:t>
            </a:r>
            <a:r>
              <a:rPr lang="en-GB" altLang="en-US" sz="2800" dirty="0" smtClean="0">
                <a:solidFill>
                  <a:prstClr val="black"/>
                </a:solidFill>
                <a:latin typeface="+mn-lt"/>
              </a:rPr>
              <a:t>until 2021 </a:t>
            </a:r>
            <a:r>
              <a:rPr lang="en-GB" sz="2800" dirty="0" smtClean="0">
                <a:latin typeface="+mn-lt"/>
              </a:rPr>
              <a:t>Humza </a:t>
            </a:r>
            <a:r>
              <a:rPr lang="en-GB" sz="2800" dirty="0">
                <a:latin typeface="+mn-lt"/>
              </a:rPr>
              <a:t>Yousaf says:</a:t>
            </a:r>
            <a:endParaRPr lang="en-GB" altLang="en-US" sz="2800" dirty="0">
              <a:solidFill>
                <a:prstClr val="black"/>
              </a:solidFill>
              <a:latin typeface="+mn-lt"/>
            </a:endParaRPr>
          </a:p>
          <a:p>
            <a:pPr fontAlgn="base">
              <a:spcBef>
                <a:spcPct val="0"/>
              </a:spcBef>
              <a:spcAft>
                <a:spcPct val="0"/>
              </a:spcAft>
            </a:pPr>
            <a:endParaRPr lang="en-GB" altLang="en-US" sz="2800" dirty="0">
              <a:solidFill>
                <a:prstClr val="black"/>
              </a:solidFill>
              <a:latin typeface="Calibri" panose="020F0502020204030204" pitchFamily="34" charset="0"/>
            </a:endParaRPr>
          </a:p>
        </p:txBody>
      </p:sp>
      <p:pic>
        <p:nvPicPr>
          <p:cNvPr id="4" name="Picture 3"/>
          <p:cNvPicPr>
            <a:picLocks noChangeAspect="1"/>
          </p:cNvPicPr>
          <p:nvPr/>
        </p:nvPicPr>
        <p:blipFill>
          <a:blip r:embed="rId3"/>
          <a:stretch>
            <a:fillRect/>
          </a:stretch>
        </p:blipFill>
        <p:spPr>
          <a:xfrm>
            <a:off x="1128735" y="2689706"/>
            <a:ext cx="2402741" cy="3562685"/>
          </a:xfrm>
          <a:prstGeom prst="rect">
            <a:avLst/>
          </a:prstGeom>
        </p:spPr>
      </p:pic>
      <p:sp>
        <p:nvSpPr>
          <p:cNvPr id="5" name="Oval Callout 4"/>
          <p:cNvSpPr/>
          <p:nvPr/>
        </p:nvSpPr>
        <p:spPr>
          <a:xfrm>
            <a:off x="5593519" y="2624027"/>
            <a:ext cx="6369269" cy="3694041"/>
          </a:xfrm>
          <a:prstGeom prst="wedgeEllipseCallout">
            <a:avLst>
              <a:gd name="adj1" fmla="val -100980"/>
              <a:gd name="adj2" fmla="val 8671"/>
            </a:avLst>
          </a:prstGeom>
        </p:spPr>
        <p:style>
          <a:lnRef idx="2">
            <a:schemeClr val="accent1"/>
          </a:lnRef>
          <a:fillRef idx="1">
            <a:schemeClr val="lt1"/>
          </a:fillRef>
          <a:effectRef idx="0">
            <a:schemeClr val="accent1"/>
          </a:effectRef>
          <a:fontRef idx="minor">
            <a:schemeClr val="dk1"/>
          </a:fontRef>
        </p:style>
        <p:txBody>
          <a:bodyPr rtlCol="0" anchor="ctr"/>
          <a:lstStyle/>
          <a:p>
            <a:pPr lvl="0" algn="ctr"/>
            <a:r>
              <a:rPr lang="en-GB" sz="2800" dirty="0">
                <a:solidFill>
                  <a:schemeClr val="tx1"/>
                </a:solidFill>
                <a:latin typeface="Firenze SF" pitchFamily="2" charset="0"/>
                <a:cs typeface="Vijaya" panose="020B0604020202020204" pitchFamily="34" charset="0"/>
              </a:rPr>
              <a:t>The evidence shows that those released from a short prison sentences are reconvicted almost twice as often as those given CPOs, the value of community sentences is clear</a:t>
            </a:r>
            <a:r>
              <a:rPr lang="en-GB" sz="2800" dirty="0">
                <a:solidFill>
                  <a:srgbClr val="FF0000"/>
                </a:solidFill>
                <a:latin typeface="Firenze SF" pitchFamily="2" charset="0"/>
                <a:cs typeface="Vijaya" panose="020B0604020202020204" pitchFamily="34" charset="0"/>
              </a:rPr>
              <a:t>.</a:t>
            </a:r>
          </a:p>
        </p:txBody>
      </p:sp>
    </p:spTree>
    <p:custDataLst>
      <p:tags r:id="rId1"/>
    </p:custDataLst>
    <p:extLst>
      <p:ext uri="{BB962C8B-B14F-4D97-AF65-F5344CB8AC3E}">
        <p14:creationId xmlns:p14="http://schemas.microsoft.com/office/powerpoint/2010/main" val="313363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1372" y="445048"/>
            <a:ext cx="5810250" cy="5810250"/>
          </a:xfrm>
          <a:prstGeom prst="rect">
            <a:avLst/>
          </a:prstGeom>
        </p:spPr>
      </p:pic>
      <p:sp>
        <p:nvSpPr>
          <p:cNvPr id="3" name="Rectangle 2"/>
          <p:cNvSpPr/>
          <p:nvPr/>
        </p:nvSpPr>
        <p:spPr>
          <a:xfrm>
            <a:off x="539640" y="2310386"/>
            <a:ext cx="5291959" cy="1200329"/>
          </a:xfrm>
          <a:prstGeom prst="rect">
            <a:avLst/>
          </a:prstGeom>
        </p:spPr>
        <p:txBody>
          <a:bodyPr wrap="square">
            <a:spAutoFit/>
          </a:bodyPr>
          <a:lstStyle/>
          <a:p>
            <a:r>
              <a:rPr lang="en-GB" dirty="0">
                <a:hlinkClick r:id="rId3"/>
              </a:rPr>
              <a:t>https://</a:t>
            </a:r>
            <a:r>
              <a:rPr lang="en-GB" dirty="0" smtClean="0">
                <a:hlinkClick r:id="rId3"/>
              </a:rPr>
              <a:t>www.scotsman.com/news/opinion/columnists/justice-system-reforms-will-see-fewer-short-prison-sentences-keith-brown-msp-3569004</a:t>
            </a:r>
            <a:endParaRPr lang="en-GB" dirty="0" smtClean="0"/>
          </a:p>
          <a:p>
            <a:endParaRPr lang="en-GB" dirty="0"/>
          </a:p>
        </p:txBody>
      </p:sp>
      <p:sp>
        <p:nvSpPr>
          <p:cNvPr id="4" name="TextBox 3"/>
          <p:cNvSpPr txBox="1"/>
          <p:nvPr/>
        </p:nvSpPr>
        <p:spPr>
          <a:xfrm>
            <a:off x="74558" y="173420"/>
            <a:ext cx="5906814" cy="1815882"/>
          </a:xfrm>
          <a:prstGeom prst="rect">
            <a:avLst/>
          </a:prstGeom>
          <a:solidFill>
            <a:schemeClr val="tx2">
              <a:lumMod val="40000"/>
              <a:lumOff val="60000"/>
            </a:schemeClr>
          </a:solidFill>
        </p:spPr>
        <p:txBody>
          <a:bodyPr wrap="square" rtlCol="0">
            <a:spAutoFit/>
          </a:bodyPr>
          <a:lstStyle/>
          <a:p>
            <a:pPr algn="ctr"/>
            <a:r>
              <a:rPr lang="en-GB" sz="2800" dirty="0" smtClean="0"/>
              <a:t>Look at a recent article where the new justice secretary, </a:t>
            </a:r>
            <a:r>
              <a:rPr lang="en-GB" sz="2800" dirty="0"/>
              <a:t>K</a:t>
            </a:r>
            <a:r>
              <a:rPr lang="en-GB" sz="2800" dirty="0" smtClean="0"/>
              <a:t>eith Brown, shares his plans. Take notes on his main points. </a:t>
            </a:r>
            <a:endParaRPr lang="en-GB" sz="2800" dirty="0"/>
          </a:p>
        </p:txBody>
      </p:sp>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7097" y="3510715"/>
            <a:ext cx="3649516" cy="3142333"/>
          </a:xfrm>
          <a:prstGeom prst="rect">
            <a:avLst/>
          </a:prstGeom>
          <a:ln w="38100">
            <a:solidFill>
              <a:schemeClr val="tx1"/>
            </a:solidFill>
          </a:ln>
        </p:spPr>
      </p:pic>
    </p:spTree>
    <p:extLst>
      <p:ext uri="{BB962C8B-B14F-4D97-AF65-F5344CB8AC3E}">
        <p14:creationId xmlns:p14="http://schemas.microsoft.com/office/powerpoint/2010/main" val="108302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9732" name="Picture 2" descr="http://static.guim.co.uk/sys-images/Guardian/Pix/pictures/2009/1/27/1233061939650/mone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659" y="3472533"/>
            <a:ext cx="3849177" cy="2309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9733" name="Rectangle 3"/>
          <p:cNvSpPr>
            <a:spLocks noChangeArrowheads="1"/>
          </p:cNvSpPr>
          <p:nvPr/>
        </p:nvSpPr>
        <p:spPr bwMode="auto">
          <a:xfrm>
            <a:off x="1934992" y="111954"/>
            <a:ext cx="828092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base">
              <a:spcBef>
                <a:spcPct val="0"/>
              </a:spcBef>
              <a:spcAft>
                <a:spcPct val="0"/>
              </a:spcAft>
            </a:pPr>
            <a:r>
              <a:rPr lang="en-GB" altLang="en-US" sz="3200" b="1" dirty="0">
                <a:solidFill>
                  <a:srgbClr val="FF0000"/>
                </a:solidFill>
                <a:latin typeface="Calibri" panose="020F0502020204030204" pitchFamily="34" charset="0"/>
              </a:rPr>
              <a:t>Fines</a:t>
            </a:r>
          </a:p>
          <a:p>
            <a:pPr algn="ctr" fontAlgn="base">
              <a:spcBef>
                <a:spcPct val="0"/>
              </a:spcBef>
              <a:spcAft>
                <a:spcPct val="0"/>
              </a:spcAft>
            </a:pPr>
            <a:r>
              <a:rPr lang="en-GB" altLang="en-US" sz="3200" dirty="0">
                <a:solidFill>
                  <a:srgbClr val="FF0000"/>
                </a:solidFill>
                <a:latin typeface="Calibri" panose="020F0502020204030204" pitchFamily="34" charset="0"/>
              </a:rPr>
              <a:t>Money paid as a punishment for a crime or other offence.</a:t>
            </a:r>
          </a:p>
          <a:p>
            <a:pPr algn="ctr" fontAlgn="base">
              <a:spcBef>
                <a:spcPct val="0"/>
              </a:spcBef>
              <a:spcAft>
                <a:spcPct val="0"/>
              </a:spcAft>
            </a:pPr>
            <a:r>
              <a:rPr lang="en-GB" altLang="en-US" sz="3200" dirty="0">
                <a:solidFill>
                  <a:srgbClr val="FF0000"/>
                </a:solidFill>
                <a:latin typeface="Calibri" panose="020F0502020204030204" pitchFamily="34" charset="0"/>
              </a:rPr>
              <a:t> Fines are the most common penalty used by the Scottish criminal courts. </a:t>
            </a:r>
          </a:p>
        </p:txBody>
      </p:sp>
      <p:sp>
        <p:nvSpPr>
          <p:cNvPr id="2" name="Explosion 1 1"/>
          <p:cNvSpPr/>
          <p:nvPr/>
        </p:nvSpPr>
        <p:spPr>
          <a:xfrm>
            <a:off x="4593492" y="2396359"/>
            <a:ext cx="7598508" cy="4461641"/>
          </a:xfrm>
          <a:prstGeom prst="irregularSeal1">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alibri" panose="020F0502020204030204" pitchFamily="34" charset="0"/>
                <a:cs typeface="Calibri" panose="020F0502020204030204" pitchFamily="34" charset="0"/>
              </a:rPr>
              <a:t>Find out how much someone in Scotland would be fined for:</a:t>
            </a:r>
          </a:p>
          <a:p>
            <a:pPr algn="ctr"/>
            <a:r>
              <a:rPr lang="en-GB" sz="2400" b="1" dirty="0">
                <a:solidFill>
                  <a:schemeClr val="tx1"/>
                </a:solidFill>
                <a:latin typeface="Calibri" panose="020F0502020204030204" pitchFamily="34" charset="0"/>
                <a:cs typeface="Calibri" panose="020F0502020204030204" pitchFamily="34" charset="0"/>
              </a:rPr>
              <a:t>1. Not having a TV license</a:t>
            </a:r>
          </a:p>
          <a:p>
            <a:pPr algn="ctr"/>
            <a:r>
              <a:rPr lang="en-GB" sz="2400" b="1" dirty="0">
                <a:solidFill>
                  <a:schemeClr val="tx1"/>
                </a:solidFill>
                <a:latin typeface="Calibri" panose="020F0502020204030204" pitchFamily="34" charset="0"/>
                <a:cs typeface="Calibri" panose="020F0502020204030204" pitchFamily="34" charset="0"/>
              </a:rPr>
              <a:t>2. Speeding</a:t>
            </a:r>
          </a:p>
        </p:txBody>
      </p:sp>
    </p:spTree>
    <p:custDataLst>
      <p:tags r:id="rId1"/>
    </p:custDataLst>
    <p:extLst>
      <p:ext uri="{BB962C8B-B14F-4D97-AF65-F5344CB8AC3E}">
        <p14:creationId xmlns:p14="http://schemas.microsoft.com/office/powerpoint/2010/main" val="1636666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973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973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CC7320-EB35-41A0-8F75-73DB01D2A7A5}"/>
              </a:ext>
            </a:extLst>
          </p:cNvPr>
          <p:cNvSpPr txBox="1"/>
          <p:nvPr/>
        </p:nvSpPr>
        <p:spPr>
          <a:xfrm>
            <a:off x="2743199" y="1613118"/>
            <a:ext cx="7570033" cy="2308324"/>
          </a:xfrm>
          <a:prstGeom prst="rect">
            <a:avLst/>
          </a:prstGeom>
          <a:solidFill>
            <a:srgbClr val="66FFFF"/>
          </a:solidFill>
        </p:spPr>
        <p:txBody>
          <a:bodyPr wrap="square" rtlCol="0">
            <a:spAutoFit/>
          </a:bodyPr>
          <a:lstStyle/>
          <a:p>
            <a:pPr algn="ctr"/>
            <a:r>
              <a:rPr lang="en-GB" sz="3600" dirty="0">
                <a:latin typeface="Calibri" panose="020F0502020204030204" pitchFamily="34" charset="0"/>
              </a:rPr>
              <a:t>What do you think about fining someone for committing a crime?</a:t>
            </a:r>
          </a:p>
          <a:p>
            <a:pPr algn="ctr"/>
            <a:r>
              <a:rPr lang="en-GB" sz="3600" dirty="0">
                <a:latin typeface="Calibri" panose="020F0502020204030204" pitchFamily="34" charset="0"/>
              </a:rPr>
              <a:t>Can you see any strengths or weaknesses of this approach?</a:t>
            </a:r>
          </a:p>
        </p:txBody>
      </p:sp>
      <p:pic>
        <p:nvPicPr>
          <p:cNvPr id="3" name="Picture 2">
            <a:extLst>
              <a:ext uri="{FF2B5EF4-FFF2-40B4-BE49-F238E27FC236}">
                <a16:creationId xmlns:a16="http://schemas.microsoft.com/office/drawing/2014/main" id="{343E0E99-68A5-4042-946B-DB7AB11CF9EB}"/>
              </a:ext>
            </a:extLst>
          </p:cNvPr>
          <p:cNvPicPr>
            <a:picLocks noChangeAspect="1"/>
          </p:cNvPicPr>
          <p:nvPr/>
        </p:nvPicPr>
        <p:blipFill>
          <a:blip r:embed="rId2"/>
          <a:stretch>
            <a:fillRect/>
          </a:stretch>
        </p:blipFill>
        <p:spPr>
          <a:xfrm>
            <a:off x="4956590" y="4319274"/>
            <a:ext cx="3143250" cy="1457325"/>
          </a:xfrm>
          <a:prstGeom prst="rect">
            <a:avLst/>
          </a:prstGeom>
        </p:spPr>
      </p:pic>
    </p:spTree>
    <p:extLst>
      <p:ext uri="{BB962C8B-B14F-4D97-AF65-F5344CB8AC3E}">
        <p14:creationId xmlns:p14="http://schemas.microsoft.com/office/powerpoint/2010/main" val="22361637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5636" name="Rectangle 3"/>
          <p:cNvSpPr>
            <a:spLocks noChangeArrowheads="1"/>
          </p:cNvSpPr>
          <p:nvPr/>
        </p:nvSpPr>
        <p:spPr bwMode="auto">
          <a:xfrm>
            <a:off x="520262" y="836727"/>
            <a:ext cx="1128811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base">
              <a:spcBef>
                <a:spcPct val="0"/>
              </a:spcBef>
              <a:spcAft>
                <a:spcPct val="0"/>
              </a:spcAft>
            </a:pPr>
            <a:r>
              <a:rPr lang="en-GB" altLang="en-US" sz="2800" dirty="0">
                <a:solidFill>
                  <a:srgbClr val="FF0000"/>
                </a:solidFill>
                <a:latin typeface="Calibri" pitchFamily="34" charset="0"/>
              </a:rPr>
              <a:t>The offender has to wear an electronic device which tracks their movement to make sure that restrictions are </a:t>
            </a:r>
            <a:r>
              <a:rPr lang="en-GB" altLang="en-US" sz="2800" dirty="0" smtClean="0">
                <a:solidFill>
                  <a:srgbClr val="FF0000"/>
                </a:solidFill>
                <a:latin typeface="Calibri" pitchFamily="34" charset="0"/>
              </a:rPr>
              <a:t>observed. </a:t>
            </a:r>
            <a:endParaRPr lang="en-GB" altLang="en-US" sz="2800" dirty="0">
              <a:solidFill>
                <a:srgbClr val="FF0000"/>
              </a:solidFill>
              <a:latin typeface="Calibri" pitchFamily="34" charset="0"/>
            </a:endParaRPr>
          </a:p>
        </p:txBody>
      </p:sp>
      <p:sp>
        <p:nvSpPr>
          <p:cNvPr id="3" name="Rectangle 2"/>
          <p:cNvSpPr/>
          <p:nvPr/>
        </p:nvSpPr>
        <p:spPr>
          <a:xfrm>
            <a:off x="6038193" y="2636912"/>
            <a:ext cx="5360276" cy="2677656"/>
          </a:xfrm>
          <a:prstGeom prst="rect">
            <a:avLst/>
          </a:prstGeom>
        </p:spPr>
        <p:txBody>
          <a:bodyPr wrap="square">
            <a:spAutoFit/>
          </a:bodyPr>
          <a:lstStyle/>
          <a:p>
            <a:r>
              <a:rPr lang="en-GB" sz="2800" dirty="0">
                <a:solidFill>
                  <a:prstClr val="black"/>
                </a:solidFill>
                <a:latin typeface="Calibri" pitchFamily="34" charset="0"/>
              </a:rPr>
              <a:t>Electronic monitoring was </a:t>
            </a:r>
            <a:r>
              <a:rPr lang="en-GB" sz="2800" dirty="0" smtClean="0">
                <a:solidFill>
                  <a:srgbClr val="FF0000"/>
                </a:solidFill>
                <a:latin typeface="Calibri" pitchFamily="34" charset="0"/>
              </a:rPr>
              <a:t>first piloted in Scotland in 1998, </a:t>
            </a:r>
            <a:r>
              <a:rPr lang="en-GB" sz="2800" dirty="0" smtClean="0">
                <a:latin typeface="Calibri" pitchFamily="34" charset="0"/>
              </a:rPr>
              <a:t>b</a:t>
            </a:r>
            <a:r>
              <a:rPr lang="en-GB" sz="2800" dirty="0" smtClean="0">
                <a:solidFill>
                  <a:prstClr val="black"/>
                </a:solidFill>
                <a:latin typeface="Calibri" pitchFamily="34" charset="0"/>
              </a:rPr>
              <a:t>efore </a:t>
            </a:r>
            <a:r>
              <a:rPr lang="en-GB" sz="2800" dirty="0">
                <a:solidFill>
                  <a:prstClr val="black"/>
                </a:solidFill>
                <a:latin typeface="Calibri" pitchFamily="34" charset="0"/>
              </a:rPr>
              <a:t>being </a:t>
            </a:r>
            <a:r>
              <a:rPr lang="en-GB" sz="2800" dirty="0" smtClean="0">
                <a:solidFill>
                  <a:prstClr val="black"/>
                </a:solidFill>
                <a:latin typeface="Calibri" pitchFamily="34" charset="0"/>
              </a:rPr>
              <a:t>rolled-out </a:t>
            </a:r>
            <a:r>
              <a:rPr lang="en-GB" sz="2800" dirty="0">
                <a:solidFill>
                  <a:prstClr val="black"/>
                </a:solidFill>
                <a:latin typeface="Calibri" pitchFamily="34" charset="0"/>
              </a:rPr>
              <a:t>nationally in 2002 .</a:t>
            </a:r>
          </a:p>
          <a:p>
            <a:endParaRPr lang="en-GB" sz="2800" dirty="0">
              <a:solidFill>
                <a:prstClr val="black"/>
              </a:solidFill>
              <a:latin typeface="Calibri" pitchFamily="34" charset="0"/>
            </a:endParaRPr>
          </a:p>
          <a:p>
            <a:r>
              <a:rPr lang="en-GB" sz="2800" dirty="0">
                <a:solidFill>
                  <a:prstClr val="black"/>
                </a:solidFill>
                <a:latin typeface="Calibri" pitchFamily="34" charset="0"/>
              </a:rPr>
              <a:t>It is now often used as a condition of release from prison.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857" y="2675054"/>
            <a:ext cx="4375598" cy="3032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999656" y="116647"/>
            <a:ext cx="6120680" cy="584775"/>
          </a:xfrm>
          <a:prstGeom prst="rect">
            <a:avLst/>
          </a:prstGeom>
          <a:noFill/>
        </p:spPr>
        <p:txBody>
          <a:bodyPr wrap="square" rtlCol="0">
            <a:spAutoFit/>
          </a:bodyPr>
          <a:lstStyle/>
          <a:p>
            <a:pPr algn="ctr"/>
            <a:r>
              <a:rPr lang="en-GB" sz="3200" dirty="0">
                <a:solidFill>
                  <a:srgbClr val="FF0000"/>
                </a:solidFill>
                <a:latin typeface="Calibri" pitchFamily="34" charset="0"/>
              </a:rPr>
              <a:t>Electronic tagging</a:t>
            </a:r>
          </a:p>
        </p:txBody>
      </p:sp>
    </p:spTree>
    <p:custDataLst>
      <p:tags r:id="rId1"/>
    </p:custDataLst>
    <p:extLst>
      <p:ext uri="{BB962C8B-B14F-4D97-AF65-F5344CB8AC3E}">
        <p14:creationId xmlns:p14="http://schemas.microsoft.com/office/powerpoint/2010/main" val="321780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56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04952" y="253218"/>
            <a:ext cx="11855669" cy="1384995"/>
          </a:xfrm>
          <a:prstGeom prst="rect">
            <a:avLst/>
          </a:prstGeom>
        </p:spPr>
        <p:txBody>
          <a:bodyPr wrap="square">
            <a:spAutoFit/>
          </a:bodyPr>
          <a:lstStyle/>
          <a:p>
            <a:r>
              <a:rPr lang="en-GB" sz="2800" dirty="0">
                <a:solidFill>
                  <a:prstClr val="black"/>
                </a:solidFill>
                <a:latin typeface="Calibri" pitchFamily="34" charset="0"/>
              </a:rPr>
              <a:t>Tagging is predominantly used to confine offenders to their homes overnight as an alternative to prison or under early release from jail - referred to as Home Detention Curfew.</a:t>
            </a:r>
          </a:p>
        </p:txBody>
      </p:sp>
      <p:sp>
        <p:nvSpPr>
          <p:cNvPr id="4" name="Rectangle 3"/>
          <p:cNvSpPr/>
          <p:nvPr/>
        </p:nvSpPr>
        <p:spPr>
          <a:xfrm>
            <a:off x="3138857" y="5071973"/>
            <a:ext cx="6951074" cy="523220"/>
          </a:xfrm>
          <a:prstGeom prst="rect">
            <a:avLst/>
          </a:prstGeom>
        </p:spPr>
        <p:txBody>
          <a:bodyPr wrap="square">
            <a:spAutoFit/>
          </a:bodyPr>
          <a:lstStyle/>
          <a:p>
            <a:r>
              <a:rPr lang="en-GB" sz="2800" dirty="0">
                <a:solidFill>
                  <a:prstClr val="black"/>
                </a:solidFill>
                <a:latin typeface="Calibri" pitchFamily="34" charset="0"/>
              </a:rPr>
              <a:t>Prisoners response is largely positive</a:t>
            </a:r>
          </a:p>
        </p:txBody>
      </p:sp>
      <p:sp>
        <p:nvSpPr>
          <p:cNvPr id="5" name="Rectangle 4"/>
          <p:cNvSpPr/>
          <p:nvPr/>
        </p:nvSpPr>
        <p:spPr>
          <a:xfrm>
            <a:off x="3946065" y="5963286"/>
            <a:ext cx="4572000" cy="923330"/>
          </a:xfrm>
          <a:prstGeom prst="rect">
            <a:avLst/>
          </a:prstGeom>
        </p:spPr>
        <p:txBody>
          <a:bodyPr>
            <a:spAutoFit/>
          </a:bodyPr>
          <a:lstStyle/>
          <a:p>
            <a:r>
              <a:rPr lang="en-GB" dirty="0">
                <a:solidFill>
                  <a:prstClr val="black"/>
                </a:solidFill>
                <a:latin typeface="Book Antiqua"/>
                <a:hlinkClick r:id="rId3"/>
              </a:rPr>
              <a:t>http://www.bbc.co.uk/news/uk-scotland-scotland-politics-37544706</a:t>
            </a:r>
            <a:endParaRPr lang="en-GB" dirty="0">
              <a:solidFill>
                <a:prstClr val="black"/>
              </a:solidFill>
              <a:latin typeface="Book Antiqua"/>
            </a:endParaRPr>
          </a:p>
          <a:p>
            <a:endParaRPr lang="en-GB" dirty="0">
              <a:solidFill>
                <a:prstClr val="black"/>
              </a:solidFill>
              <a:latin typeface="Book Antiqua"/>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3582" y="2219867"/>
            <a:ext cx="4054379" cy="2270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4040" y="1854944"/>
            <a:ext cx="3705891" cy="2566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89537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813" y="692696"/>
            <a:ext cx="6387251" cy="4832092"/>
          </a:xfrm>
          <a:prstGeom prst="rect">
            <a:avLst/>
          </a:prstGeom>
          <a:noFill/>
        </p:spPr>
        <p:txBody>
          <a:bodyPr wrap="square" rtlCol="0">
            <a:spAutoFit/>
          </a:bodyPr>
          <a:lstStyle/>
          <a:p>
            <a:r>
              <a:rPr lang="en-GB" sz="2800" dirty="0">
                <a:solidFill>
                  <a:srgbClr val="FF0000"/>
                </a:solidFill>
                <a:latin typeface="Calibri" panose="020F0502020204030204" pitchFamily="34" charset="0"/>
                <a:cs typeface="Calibri" panose="020F0502020204030204" pitchFamily="34" charset="0"/>
              </a:rPr>
              <a:t>Task:</a:t>
            </a:r>
          </a:p>
          <a:p>
            <a:r>
              <a:rPr lang="en-GB" sz="2800" dirty="0">
                <a:solidFill>
                  <a:srgbClr val="FF0000"/>
                </a:solidFill>
                <a:latin typeface="Calibri" panose="020F0502020204030204" pitchFamily="34" charset="0"/>
                <a:cs typeface="Calibri" panose="020F0502020204030204" pitchFamily="34" charset="0"/>
              </a:rPr>
              <a:t> Scottish government review of tagging</a:t>
            </a:r>
          </a:p>
          <a:p>
            <a:endParaRPr lang="en-GB" sz="2800" dirty="0">
              <a:solidFill>
                <a:prstClr val="black"/>
              </a:solidFill>
              <a:latin typeface="Calibri" panose="020F0502020204030204" pitchFamily="34" charset="0"/>
              <a:cs typeface="Calibri" panose="020F0502020204030204" pitchFamily="34" charset="0"/>
            </a:endParaRPr>
          </a:p>
          <a:p>
            <a:r>
              <a:rPr lang="en-GB" sz="2800" dirty="0">
                <a:solidFill>
                  <a:prstClr val="black"/>
                </a:solidFill>
                <a:latin typeface="Calibri" panose="020F0502020204030204" pitchFamily="34" charset="0"/>
                <a:cs typeface="Calibri" panose="020F0502020204030204" pitchFamily="34" charset="0"/>
              </a:rPr>
              <a:t>Read through this document. </a:t>
            </a:r>
          </a:p>
          <a:p>
            <a:endParaRPr lang="en-GB" sz="2800" dirty="0">
              <a:solidFill>
                <a:prstClr val="black"/>
              </a:solidFill>
              <a:latin typeface="Calibri" panose="020F0502020204030204" pitchFamily="34" charset="0"/>
              <a:cs typeface="Calibri" panose="020F0502020204030204" pitchFamily="34" charset="0"/>
            </a:endParaRPr>
          </a:p>
          <a:p>
            <a:r>
              <a:rPr lang="en-GB" sz="2800" dirty="0">
                <a:solidFill>
                  <a:prstClr val="black"/>
                </a:solidFill>
                <a:latin typeface="Calibri" panose="020F0502020204030204" pitchFamily="34" charset="0"/>
                <a:cs typeface="Calibri" panose="020F0502020204030204" pitchFamily="34" charset="0"/>
              </a:rPr>
              <a:t>Notice the sentences in bold and copy them into your jotter either directly or in your own words. </a:t>
            </a:r>
          </a:p>
          <a:p>
            <a:endParaRPr lang="en-GB" sz="2800" dirty="0">
              <a:solidFill>
                <a:srgbClr val="FF0000"/>
              </a:solidFill>
              <a:latin typeface="Calibri" panose="020F0502020204030204" pitchFamily="34" charset="0"/>
              <a:cs typeface="Calibri" panose="020F0502020204030204" pitchFamily="34" charset="0"/>
            </a:endParaRPr>
          </a:p>
          <a:p>
            <a:r>
              <a:rPr lang="en-GB" sz="2800" dirty="0">
                <a:solidFill>
                  <a:srgbClr val="FF0000"/>
                </a:solidFill>
                <a:latin typeface="Calibri" panose="020F0502020204030204" pitchFamily="34" charset="0"/>
                <a:cs typeface="Calibri" panose="020F0502020204030204" pitchFamily="34" charset="0"/>
              </a:rPr>
              <a:t>Consider: </a:t>
            </a:r>
            <a:r>
              <a:rPr lang="en-GB" sz="2800" dirty="0">
                <a:solidFill>
                  <a:prstClr val="black"/>
                </a:solidFill>
                <a:latin typeface="Calibri" panose="020F0502020204030204" pitchFamily="34" charset="0"/>
                <a:cs typeface="Calibri" panose="020F0502020204030204" pitchFamily="34" charset="0"/>
              </a:rPr>
              <a:t>What does this teach us about tagging in Scotland? </a:t>
            </a:r>
          </a:p>
        </p:txBody>
      </p:sp>
      <p:sp>
        <p:nvSpPr>
          <p:cNvPr id="3" name="Rectangle 2"/>
          <p:cNvSpPr/>
          <p:nvPr/>
        </p:nvSpPr>
        <p:spPr>
          <a:xfrm>
            <a:off x="6264287" y="313442"/>
            <a:ext cx="5402196" cy="1477328"/>
          </a:xfrm>
          <a:prstGeom prst="rect">
            <a:avLst/>
          </a:prstGeom>
        </p:spPr>
        <p:txBody>
          <a:bodyPr wrap="square">
            <a:spAutoFit/>
          </a:bodyPr>
          <a:lstStyle/>
          <a:p>
            <a:r>
              <a:rPr lang="en-GB" dirty="0">
                <a:solidFill>
                  <a:prstClr val="black"/>
                </a:solidFill>
                <a:latin typeface="Book Antiqua"/>
                <a:hlinkClick r:id="rId2"/>
              </a:rPr>
              <a:t>https://www.gov.scot/publications/electronic-monitoring-</a:t>
            </a:r>
          </a:p>
          <a:p>
            <a:r>
              <a:rPr lang="en-GB" dirty="0">
                <a:solidFill>
                  <a:prstClr val="black"/>
                </a:solidFill>
                <a:latin typeface="Book Antiqua"/>
                <a:hlinkClick r:id="rId2"/>
              </a:rPr>
              <a:t>uses-challenges-successes/pages/9/</a:t>
            </a:r>
            <a:endParaRPr lang="en-GB" dirty="0">
              <a:solidFill>
                <a:prstClr val="black"/>
              </a:solidFill>
              <a:latin typeface="Book Antiqua"/>
            </a:endParaRPr>
          </a:p>
          <a:p>
            <a:endParaRPr lang="en-GB" dirty="0">
              <a:solidFill>
                <a:prstClr val="black"/>
              </a:solidFill>
              <a:latin typeface="Book Antiqua"/>
            </a:endParaRPr>
          </a:p>
          <a:p>
            <a:endParaRPr lang="en-GB" dirty="0">
              <a:solidFill>
                <a:prstClr val="black"/>
              </a:solidFill>
              <a:latin typeface="Book Antiqua"/>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4287" y="1314778"/>
            <a:ext cx="5048250" cy="5048250"/>
          </a:xfrm>
          <a:prstGeom prst="rect">
            <a:avLst/>
          </a:prstGeom>
        </p:spPr>
      </p:pic>
    </p:spTree>
    <p:extLst>
      <p:ext uri="{BB962C8B-B14F-4D97-AF65-F5344CB8AC3E}">
        <p14:creationId xmlns:p14="http://schemas.microsoft.com/office/powerpoint/2010/main" val="287482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5AD002-04BA-4379-B627-8D53CCC8233A}"/>
              </a:ext>
            </a:extLst>
          </p:cNvPr>
          <p:cNvSpPr/>
          <p:nvPr/>
        </p:nvSpPr>
        <p:spPr>
          <a:xfrm>
            <a:off x="3759174" y="3244334"/>
            <a:ext cx="4673652" cy="923330"/>
          </a:xfrm>
          <a:prstGeom prst="rect">
            <a:avLst/>
          </a:prstGeom>
        </p:spPr>
        <p:txBody>
          <a:bodyPr wrap="none">
            <a:spAutoFit/>
          </a:bodyPr>
          <a:lstStyle/>
          <a:p>
            <a:r>
              <a:rPr lang="en-GB" dirty="0">
                <a:hlinkClick r:id="rId2"/>
              </a:rPr>
              <a:t>https://www.bbc.co.uk/programmes/m000gxgv</a:t>
            </a:r>
            <a:endParaRPr lang="en-GB" dirty="0"/>
          </a:p>
          <a:p>
            <a:endParaRPr lang="en-GB" dirty="0"/>
          </a:p>
          <a:p>
            <a:r>
              <a:rPr lang="en-GB" dirty="0"/>
              <a:t>How Scotland cut crime.</a:t>
            </a:r>
          </a:p>
        </p:txBody>
      </p:sp>
    </p:spTree>
    <p:extLst>
      <p:ext uri="{BB962C8B-B14F-4D97-AF65-F5344CB8AC3E}">
        <p14:creationId xmlns:p14="http://schemas.microsoft.com/office/powerpoint/2010/main" val="45270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1793" y="709449"/>
            <a:ext cx="10972800" cy="267765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FF0000"/>
                </a:solidFill>
                <a:effectLst/>
                <a:uLnTx/>
                <a:uFillTx/>
              </a:rPr>
              <a:t>Learning Intentions:</a:t>
            </a:r>
            <a:r>
              <a:rPr kumimoji="0" lang="en-GB" sz="2800" b="0" i="0" u="none" strike="noStrike" kern="0" cap="none" spc="0" normalizeH="0" baseline="0" noProof="0" dirty="0">
                <a:ln>
                  <a:noFill/>
                </a:ln>
                <a:solidFill>
                  <a:prstClr val="black"/>
                </a:solidFill>
                <a:effectLst/>
                <a:uLnTx/>
                <a:uFillTx/>
              </a:rPr>
              <a:t> Today we are focusing on different punishments that are used in Scotland.</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dirty="0">
              <a:ln>
                <a:noFill/>
              </a:ln>
              <a:solidFill>
                <a:srgbClr val="FF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FF0000"/>
                </a:solidFill>
                <a:effectLst/>
                <a:uLnTx/>
                <a:uFillTx/>
              </a:rPr>
              <a:t>Success Criteria: </a:t>
            </a:r>
            <a:r>
              <a:rPr kumimoji="0" lang="en-GB" sz="2800" b="0" i="0" u="none" strike="noStrike" kern="0" cap="none" spc="0" normalizeH="0" baseline="0" noProof="0" dirty="0">
                <a:ln>
                  <a:noFill/>
                </a:ln>
                <a:solidFill>
                  <a:prstClr val="black"/>
                </a:solidFill>
                <a:effectLst/>
                <a:uLnTx/>
                <a:uFillTx/>
              </a:rPr>
              <a:t>By the end of the lesson you will be able to:</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prstClr val="black"/>
                </a:solidFill>
                <a:effectLst/>
                <a:uLnTx/>
                <a:uFillTx/>
              </a:rPr>
              <a:t>. Understand the </a:t>
            </a:r>
            <a:r>
              <a:rPr lang="en-GB" sz="2800" kern="0" dirty="0">
                <a:solidFill>
                  <a:prstClr val="black"/>
                </a:solidFill>
              </a:rPr>
              <a:t>main aspects of </a:t>
            </a:r>
            <a:r>
              <a:rPr lang="en-GB" sz="2800" kern="0" dirty="0" smtClean="0">
                <a:solidFill>
                  <a:prstClr val="black"/>
                </a:solidFill>
              </a:rPr>
              <a:t>CPO’s, fines and </a:t>
            </a:r>
            <a:r>
              <a:rPr lang="en-GB" sz="2800" kern="0" dirty="0">
                <a:solidFill>
                  <a:prstClr val="black"/>
                </a:solidFill>
              </a:rPr>
              <a:t>tagging.</a:t>
            </a:r>
            <a:endParaRPr kumimoji="0" lang="en-GB" sz="2800" b="0" i="0" u="none" strike="noStrike" kern="0" cap="none" spc="0" normalizeH="0" baseline="0" noProof="0" dirty="0">
              <a:ln>
                <a:noFill/>
              </a:ln>
              <a:solidFill>
                <a:prstClr val="black"/>
              </a:solidFill>
              <a:effectLst/>
              <a:uLnTx/>
              <a:uFillTx/>
            </a:endParaRPr>
          </a:p>
        </p:txBody>
      </p:sp>
      <p:pic>
        <p:nvPicPr>
          <p:cNvPr id="2" name="Picture 1">
            <a:extLst>
              <a:ext uri="{FF2B5EF4-FFF2-40B4-BE49-F238E27FC236}">
                <a16:creationId xmlns:a16="http://schemas.microsoft.com/office/drawing/2014/main" id="{42A2EA19-8A06-4A28-956D-1DA5389055A4}"/>
              </a:ext>
            </a:extLst>
          </p:cNvPr>
          <p:cNvPicPr>
            <a:picLocks noChangeAspect="1"/>
          </p:cNvPicPr>
          <p:nvPr/>
        </p:nvPicPr>
        <p:blipFill>
          <a:blip r:embed="rId2"/>
          <a:stretch>
            <a:fillRect/>
          </a:stretch>
        </p:blipFill>
        <p:spPr>
          <a:xfrm>
            <a:off x="4572000" y="3715719"/>
            <a:ext cx="2503357" cy="2828220"/>
          </a:xfrm>
          <a:prstGeom prst="rect">
            <a:avLst/>
          </a:prstGeom>
        </p:spPr>
      </p:pic>
    </p:spTree>
    <p:extLst>
      <p:ext uri="{BB962C8B-B14F-4D97-AF65-F5344CB8AC3E}">
        <p14:creationId xmlns:p14="http://schemas.microsoft.com/office/powerpoint/2010/main" val="63334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9546" y="977462"/>
            <a:ext cx="7189075"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FF0000"/>
                </a:solidFill>
                <a:effectLst/>
                <a:uLnTx/>
                <a:uFillTx/>
                <a:latin typeface="Calibri" panose="020F0502020204030204"/>
                <a:ea typeface="+mn-ea"/>
                <a:cs typeface="+mn-cs"/>
              </a:rPr>
              <a:t>A non-religious response to this would be Utilitarian's. They would say the punishment must fit the crime and be fair. Perhaps spending so much money on prison is not fair on the rest of society or the criminal unless reform can be guaranteed. </a:t>
            </a: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t>KU)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FF0000"/>
                </a:solidFill>
                <a:effectLst/>
                <a:uLnTx/>
                <a:uFillTx/>
                <a:latin typeface="Calibri" panose="020F0502020204030204"/>
                <a:ea typeface="+mn-ea"/>
                <a:cs typeface="+mn-cs"/>
              </a:rPr>
              <a:t>An implication of this is utilitarian's may support prison but the focus should be on reform. The consequences matter more than anything else. </a:t>
            </a: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t>(AN)  </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pic>
        <p:nvPicPr>
          <p:cNvPr id="4" name="Picture 3"/>
          <p:cNvPicPr>
            <a:picLocks noChangeAspect="1"/>
          </p:cNvPicPr>
          <p:nvPr/>
        </p:nvPicPr>
        <p:blipFill>
          <a:blip r:embed="rId2"/>
          <a:stretch>
            <a:fillRect/>
          </a:stretch>
        </p:blipFill>
        <p:spPr>
          <a:xfrm>
            <a:off x="8191663" y="1737656"/>
            <a:ext cx="3238336" cy="2154965"/>
          </a:xfrm>
          <a:prstGeom prst="rect">
            <a:avLst/>
          </a:prstGeom>
        </p:spPr>
      </p:pic>
    </p:spTree>
    <p:extLst>
      <p:ext uri="{BB962C8B-B14F-4D97-AF65-F5344CB8AC3E}">
        <p14:creationId xmlns:p14="http://schemas.microsoft.com/office/powerpoint/2010/main" val="236501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446AC4-E64E-401D-9F93-7B588708C31E}"/>
              </a:ext>
            </a:extLst>
          </p:cNvPr>
          <p:cNvSpPr txBox="1"/>
          <p:nvPr/>
        </p:nvSpPr>
        <p:spPr>
          <a:xfrm>
            <a:off x="3114104" y="1381904"/>
            <a:ext cx="5888636" cy="769441"/>
          </a:xfrm>
          <a:prstGeom prst="rect">
            <a:avLst/>
          </a:prstGeom>
          <a:solidFill>
            <a:schemeClr val="bg1"/>
          </a:solidFill>
        </p:spPr>
        <p:txBody>
          <a:bodyPr wrap="square" rtlCol="0">
            <a:spAutoFit/>
          </a:bodyPr>
          <a:lstStyle/>
          <a:p>
            <a:pPr algn="ctr"/>
            <a:r>
              <a:rPr lang="en-GB" sz="4400" dirty="0" smtClean="0">
                <a:solidFill>
                  <a:srgbClr val="FF0000"/>
                </a:solidFill>
              </a:rPr>
              <a:t>23.2.23  Non-custodial </a:t>
            </a:r>
            <a:endParaRPr lang="en-GB" sz="4400" dirty="0">
              <a:solidFill>
                <a:srgbClr val="FF0000"/>
              </a:solidFill>
            </a:endParaRPr>
          </a:p>
        </p:txBody>
      </p:sp>
    </p:spTree>
    <p:extLst>
      <p:ext uri="{BB962C8B-B14F-4D97-AF65-F5344CB8AC3E}">
        <p14:creationId xmlns:p14="http://schemas.microsoft.com/office/powerpoint/2010/main" val="14544994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945" y="352426"/>
            <a:ext cx="7434468" cy="3666779"/>
          </a:xfrm>
        </p:spPr>
        <p:txBody>
          <a:bodyPr rtlCol="0">
            <a:normAutofit/>
          </a:bodyPr>
          <a:lstStyle/>
          <a:p>
            <a:pPr marL="0" indent="0" eaLnBrk="1" fontAlgn="auto" hangingPunct="1">
              <a:spcAft>
                <a:spcPts val="0"/>
              </a:spcAft>
              <a:buNone/>
              <a:defRPr/>
            </a:pPr>
            <a:r>
              <a:rPr lang="en-GB" sz="2800" dirty="0"/>
              <a:t>Over the last few years Scotland has begun a new and  progressive way of dealing with crime.</a:t>
            </a:r>
          </a:p>
          <a:p>
            <a:pPr marL="0" indent="0" eaLnBrk="1" fontAlgn="auto" hangingPunct="1">
              <a:spcAft>
                <a:spcPts val="0"/>
              </a:spcAft>
              <a:buNone/>
              <a:defRPr/>
            </a:pPr>
            <a:endParaRPr lang="en-GB" sz="2800" dirty="0"/>
          </a:p>
          <a:p>
            <a:pPr marL="0" indent="0" eaLnBrk="1" fontAlgn="auto" hangingPunct="1">
              <a:spcAft>
                <a:spcPts val="0"/>
              </a:spcAft>
              <a:buNone/>
              <a:defRPr/>
            </a:pPr>
            <a:r>
              <a:rPr lang="en-GB" sz="2800" dirty="0" smtClean="0">
                <a:solidFill>
                  <a:srgbClr val="FF0000"/>
                </a:solidFill>
              </a:rPr>
              <a:t>In Scotland the </a:t>
            </a:r>
            <a:r>
              <a:rPr lang="en-GB" sz="2800" dirty="0">
                <a:solidFill>
                  <a:srgbClr val="FF0000"/>
                </a:solidFill>
              </a:rPr>
              <a:t>focus has been on reforming offenders, and cutting short term prison sentences.</a:t>
            </a:r>
            <a:endParaRPr lang="en-GB" sz="2800" dirty="0">
              <a:solidFill>
                <a:srgbClr val="FF0000"/>
              </a:solidFill>
              <a:latin typeface="Trebuchet MS"/>
              <a:ea typeface="Calibri"/>
              <a:cs typeface="Trebuchet MS"/>
            </a:endParaRPr>
          </a:p>
          <a:p>
            <a:pPr eaLnBrk="1" fontAlgn="auto" hangingPunct="1">
              <a:spcAft>
                <a:spcPts val="0"/>
              </a:spcAft>
              <a:defRPr/>
            </a:pPr>
            <a:endParaRPr lang="en-GB" dirty="0">
              <a:latin typeface="Trebuchet MS"/>
              <a:ea typeface="Calibri"/>
              <a:cs typeface="Trebuchet MS"/>
            </a:endParaRPr>
          </a:p>
          <a:p>
            <a:pPr eaLnBrk="1" fontAlgn="auto" hangingPunct="1">
              <a:spcAft>
                <a:spcPts val="0"/>
              </a:spcAft>
              <a:defRPr/>
            </a:pPr>
            <a:endParaRPr lang="en-GB" dirty="0"/>
          </a:p>
        </p:txBody>
      </p:sp>
      <p:pic>
        <p:nvPicPr>
          <p:cNvPr id="194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3632" y="567531"/>
            <a:ext cx="3743325"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0E4002BB-0BA6-401A-9371-017F8E7ECF21}"/>
              </a:ext>
            </a:extLst>
          </p:cNvPr>
          <p:cNvPicPr>
            <a:picLocks noChangeAspect="1"/>
          </p:cNvPicPr>
          <p:nvPr/>
        </p:nvPicPr>
        <p:blipFill>
          <a:blip r:embed="rId4"/>
          <a:stretch>
            <a:fillRect/>
          </a:stretch>
        </p:blipFill>
        <p:spPr>
          <a:xfrm>
            <a:off x="777872" y="3429000"/>
            <a:ext cx="3798137" cy="2530059"/>
          </a:xfrm>
          <a:prstGeom prst="rect">
            <a:avLst/>
          </a:prstGeom>
        </p:spPr>
      </p:pic>
      <p:sp>
        <p:nvSpPr>
          <p:cNvPr id="6" name="Speech Bubble: Rectangle with Corners Rounded 5">
            <a:extLst>
              <a:ext uri="{FF2B5EF4-FFF2-40B4-BE49-F238E27FC236}">
                <a16:creationId xmlns:a16="http://schemas.microsoft.com/office/drawing/2014/main" id="{6A0C4C60-5932-4D10-86CE-4F4E2D838024}"/>
              </a:ext>
            </a:extLst>
          </p:cNvPr>
          <p:cNvSpPr/>
          <p:nvPr/>
        </p:nvSpPr>
        <p:spPr>
          <a:xfrm>
            <a:off x="5738191" y="3162925"/>
            <a:ext cx="6188766" cy="2796134"/>
          </a:xfrm>
          <a:prstGeom prst="wedgeRoundRectCallout">
            <a:avLst>
              <a:gd name="adj1" fmla="val -96982"/>
              <a:gd name="adj2" fmla="val 6094"/>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altLang="en-US" sz="2400" b="1" dirty="0">
                <a:solidFill>
                  <a:prstClr val="black"/>
                </a:solidFill>
                <a:latin typeface="Calibri" pitchFamily="34" charset="0"/>
                <a:cs typeface="Arial" charset="0"/>
              </a:rPr>
              <a:t> "Reducing the churn of short-term sentences will create more opportunity for prison staff to focus on interventions and support that will assist each individual to address their problems.”</a:t>
            </a:r>
          </a:p>
          <a:p>
            <a:pPr algn="ctr"/>
            <a:r>
              <a:rPr lang="en-GB" sz="2400" b="1" dirty="0">
                <a:solidFill>
                  <a:prstClr val="black"/>
                </a:solidFill>
                <a:latin typeface="Calibri" pitchFamily="34" charset="0"/>
                <a:cs typeface="Arial" charset="0"/>
              </a:rPr>
              <a:t>Michael Matheson Justice secretary 2014-2018 </a:t>
            </a:r>
            <a:endParaRPr lang="en-GB" sz="2400" dirty="0"/>
          </a:p>
        </p:txBody>
      </p:sp>
    </p:spTree>
    <p:custDataLst>
      <p:tags r:id="rId1"/>
    </p:custDataLst>
    <p:extLst>
      <p:ext uri="{BB962C8B-B14F-4D97-AF65-F5344CB8AC3E}">
        <p14:creationId xmlns:p14="http://schemas.microsoft.com/office/powerpoint/2010/main" val="31398308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Title 1"/>
          <p:cNvSpPr>
            <a:spLocks noGrp="1"/>
          </p:cNvSpPr>
          <p:nvPr>
            <p:ph type="title"/>
          </p:nvPr>
        </p:nvSpPr>
        <p:spPr>
          <a:xfrm>
            <a:off x="2135560" y="1"/>
            <a:ext cx="7886700" cy="1325563"/>
          </a:xfrm>
          <a:solidFill>
            <a:schemeClr val="bg1"/>
          </a:solidFill>
          <a:ln w="76200" cap="rnd">
            <a:solidFill>
              <a:schemeClr val="bg1"/>
            </a:solidFill>
            <a:miter lim="800000"/>
            <a:headEnd/>
            <a:tailEnd/>
          </a:ln>
        </p:spPr>
        <p:txBody>
          <a:bodyPr/>
          <a:lstStyle/>
          <a:p>
            <a:pPr algn="ctr"/>
            <a:r>
              <a:rPr lang="en-GB" sz="3200" dirty="0">
                <a:latin typeface="+mn-lt"/>
              </a:rPr>
              <a:t>Non-Custodial</a:t>
            </a:r>
          </a:p>
        </p:txBody>
      </p:sp>
      <p:sp>
        <p:nvSpPr>
          <p:cNvPr id="3" name="Content Placeholder 2"/>
          <p:cNvSpPr txBox="1">
            <a:spLocks/>
          </p:cNvSpPr>
          <p:nvPr/>
        </p:nvSpPr>
        <p:spPr bwMode="auto">
          <a:xfrm>
            <a:off x="1097116" y="789359"/>
            <a:ext cx="9997767" cy="49355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Aft>
                <a:spcPct val="0"/>
              </a:spcAft>
              <a:defRPr>
                <a:solidFill>
                  <a:schemeClr val="tx1"/>
                </a:solidFill>
                <a:latin typeface="Calibri" pitchFamily="34" charset="0"/>
              </a:defRPr>
            </a:lvl6pPr>
            <a:lvl7pPr fontAlgn="base">
              <a:spcAft>
                <a:spcPct val="0"/>
              </a:spcAft>
              <a:defRPr>
                <a:solidFill>
                  <a:schemeClr val="tx1"/>
                </a:solidFill>
                <a:latin typeface="Calibri" pitchFamily="34" charset="0"/>
              </a:defRPr>
            </a:lvl7pPr>
            <a:lvl8pPr fontAlgn="base">
              <a:spcAft>
                <a:spcPct val="0"/>
              </a:spcAft>
              <a:defRPr>
                <a:solidFill>
                  <a:schemeClr val="tx1"/>
                </a:solidFill>
                <a:latin typeface="Calibri" pitchFamily="34" charset="0"/>
              </a:defRPr>
            </a:lvl8pPr>
            <a:lvl9pPr fontAlgn="base">
              <a:spcAft>
                <a:spcPct val="0"/>
              </a:spcAft>
              <a:defRPr>
                <a:solidFill>
                  <a:schemeClr val="tx1"/>
                </a:solidFill>
                <a:latin typeface="Calibri" pitchFamily="34" charset="0"/>
              </a:defRPr>
            </a:lvl9pPr>
          </a:lstStyle>
          <a:p>
            <a:pPr marL="0" indent="0" fontAlgn="base">
              <a:spcBef>
                <a:spcPct val="20000"/>
              </a:spcBef>
              <a:spcAft>
                <a:spcPct val="0"/>
              </a:spcAft>
            </a:pPr>
            <a:endParaRPr lang="en-GB" sz="2700" dirty="0">
              <a:solidFill>
                <a:prstClr val="black"/>
              </a:solidFill>
              <a:latin typeface="Calibri"/>
            </a:endParaRPr>
          </a:p>
          <a:p>
            <a:pPr fontAlgn="base">
              <a:spcBef>
                <a:spcPct val="20000"/>
              </a:spcBef>
              <a:spcAft>
                <a:spcPct val="0"/>
              </a:spcAft>
              <a:buFont typeface="Arial" pitchFamily="34" charset="0"/>
              <a:buChar char="•"/>
            </a:pPr>
            <a:r>
              <a:rPr lang="en-GB" sz="2700" dirty="0">
                <a:solidFill>
                  <a:prstClr val="black"/>
                </a:solidFill>
                <a:latin typeface="Calibri"/>
              </a:rPr>
              <a:t>Some of the most commonly used alternatives to prison or non-custodial sentences are listed below:</a:t>
            </a:r>
          </a:p>
          <a:p>
            <a:pPr fontAlgn="base">
              <a:spcBef>
                <a:spcPct val="20000"/>
              </a:spcBef>
              <a:spcAft>
                <a:spcPct val="0"/>
              </a:spcAft>
              <a:buFont typeface="Arial" pitchFamily="34" charset="0"/>
              <a:buChar char="•"/>
            </a:pPr>
            <a:endParaRPr lang="en-GB" sz="2700" dirty="0">
              <a:solidFill>
                <a:prstClr val="black"/>
              </a:solidFill>
              <a:latin typeface="Calibri"/>
            </a:endParaRPr>
          </a:p>
          <a:p>
            <a:pPr algn="ctr" fontAlgn="base">
              <a:spcBef>
                <a:spcPct val="20000"/>
              </a:spcBef>
              <a:spcAft>
                <a:spcPct val="0"/>
              </a:spcAft>
              <a:buFont typeface="Wingdings" pitchFamily="2" charset="2"/>
              <a:buChar char="Ø"/>
            </a:pPr>
            <a:r>
              <a:rPr lang="en-GB" sz="2700" dirty="0">
                <a:solidFill>
                  <a:prstClr val="black"/>
                </a:solidFill>
                <a:latin typeface="Calibri"/>
              </a:rPr>
              <a:t>Community Payback Order</a:t>
            </a:r>
          </a:p>
          <a:p>
            <a:pPr algn="ctr" fontAlgn="base">
              <a:spcBef>
                <a:spcPct val="20000"/>
              </a:spcBef>
              <a:spcAft>
                <a:spcPct val="0"/>
              </a:spcAft>
              <a:buFont typeface="Wingdings" pitchFamily="2" charset="2"/>
              <a:buChar char="Ø"/>
            </a:pPr>
            <a:r>
              <a:rPr lang="en-GB" sz="2700" dirty="0">
                <a:solidFill>
                  <a:prstClr val="black"/>
                </a:solidFill>
                <a:latin typeface="Calibri"/>
              </a:rPr>
              <a:t>Fines</a:t>
            </a:r>
          </a:p>
          <a:p>
            <a:pPr algn="ctr" fontAlgn="base">
              <a:spcBef>
                <a:spcPct val="20000"/>
              </a:spcBef>
              <a:spcAft>
                <a:spcPct val="0"/>
              </a:spcAft>
              <a:buFont typeface="Wingdings" pitchFamily="2" charset="2"/>
              <a:buChar char="Ø"/>
            </a:pPr>
            <a:r>
              <a:rPr lang="en-GB" sz="2700" dirty="0">
                <a:solidFill>
                  <a:prstClr val="black"/>
                </a:solidFill>
                <a:latin typeface="Calibri"/>
              </a:rPr>
              <a:t>Tagging / Curfew</a:t>
            </a:r>
          </a:p>
          <a:p>
            <a:pPr algn="ctr" fontAlgn="base">
              <a:spcBef>
                <a:spcPct val="20000"/>
              </a:spcBef>
              <a:spcAft>
                <a:spcPct val="0"/>
              </a:spcAft>
              <a:buFont typeface="Wingdings" pitchFamily="2" charset="2"/>
              <a:buChar char="Ø"/>
            </a:pPr>
            <a:r>
              <a:rPr lang="en-GB" sz="2700" dirty="0">
                <a:solidFill>
                  <a:prstClr val="black"/>
                </a:solidFill>
                <a:latin typeface="Calibri"/>
              </a:rPr>
              <a:t>Drug Treatment and Testing</a:t>
            </a:r>
          </a:p>
          <a:p>
            <a:pPr algn="ctr" fontAlgn="base">
              <a:spcBef>
                <a:spcPct val="20000"/>
              </a:spcBef>
              <a:spcAft>
                <a:spcPct val="0"/>
              </a:spcAft>
              <a:buFont typeface="Wingdings" pitchFamily="2" charset="2"/>
              <a:buChar char="Ø"/>
            </a:pPr>
            <a:r>
              <a:rPr lang="en-GB" sz="2700" dirty="0">
                <a:solidFill>
                  <a:prstClr val="black"/>
                </a:solidFill>
                <a:latin typeface="Calibri"/>
              </a:rPr>
              <a:t>Probation</a:t>
            </a:r>
          </a:p>
          <a:p>
            <a:pPr algn="ctr" fontAlgn="base">
              <a:spcBef>
                <a:spcPct val="20000"/>
              </a:spcBef>
              <a:spcAft>
                <a:spcPct val="0"/>
              </a:spcAft>
              <a:buFont typeface="Wingdings" pitchFamily="2" charset="2"/>
              <a:buChar char="Ø"/>
            </a:pPr>
            <a:r>
              <a:rPr lang="en-GB" sz="2700" dirty="0">
                <a:solidFill>
                  <a:prstClr val="black"/>
                </a:solidFill>
                <a:latin typeface="Calibri"/>
              </a:rPr>
              <a:t>Compensation</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97638" y="4021625"/>
            <a:ext cx="2649244" cy="2047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518" y="3901035"/>
            <a:ext cx="2442819" cy="2167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1170457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fade">
                                      <p:cBhvr>
                                        <p:cTn id="63" dur="500"/>
                                        <p:tgtEl>
                                          <p:spTgt spid="4"/>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presetSubtype="0" fill="hold" nodeType="click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fade">
                                      <p:cBhvr>
                                        <p:cTn id="6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1779" name="Picture 9" descr="http://images.mirror.co.uk/upl/m4/dec2008/0/3/F4E4095A-ED0D-412B-8B552258FBD33F08.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19807" y="3611491"/>
            <a:ext cx="4638073" cy="2803457"/>
          </a:xfrm>
          <a:noFill/>
        </p:spPr>
      </p:pic>
      <p:sp>
        <p:nvSpPr>
          <p:cNvPr id="331780" name="TextBox 4"/>
          <p:cNvSpPr txBox="1">
            <a:spLocks noChangeArrowheads="1"/>
          </p:cNvSpPr>
          <p:nvPr/>
        </p:nvSpPr>
        <p:spPr bwMode="auto">
          <a:xfrm>
            <a:off x="2351088" y="1844683"/>
            <a:ext cx="76327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Book Antiqua" pitchFamily="18" charset="0"/>
              </a:defRPr>
            </a:lvl1pPr>
            <a:lvl2pPr marL="742950" indent="-285750">
              <a:defRPr sz="2400">
                <a:solidFill>
                  <a:schemeClr val="tx1"/>
                </a:solidFill>
                <a:latin typeface="Book Antiqua" pitchFamily="18" charset="0"/>
              </a:defRPr>
            </a:lvl2pPr>
            <a:lvl3pPr marL="1143000">
              <a:defRPr sz="2200">
                <a:solidFill>
                  <a:schemeClr val="tx1"/>
                </a:solidFill>
                <a:latin typeface="Book Antiqua" pitchFamily="18" charset="0"/>
              </a:defRPr>
            </a:lvl3pPr>
            <a:lvl4pPr marL="1600200" indent="-228600">
              <a:defRPr sz="2000">
                <a:solidFill>
                  <a:schemeClr val="tx1"/>
                </a:solidFill>
                <a:latin typeface="Book Antiqua" pitchFamily="18" charset="0"/>
              </a:defRPr>
            </a:lvl4pPr>
            <a:lvl5pPr marL="2057400" indent="-228600">
              <a:defRPr sz="2000">
                <a:solidFill>
                  <a:schemeClr val="tx1"/>
                </a:solidFill>
                <a:latin typeface="Book Antiqua" pitchFamily="18" charset="0"/>
              </a:defRPr>
            </a:lvl5pPr>
            <a:lvl6pPr marL="2514600" indent="-228600" eaLnBrk="0" fontAlgn="base" hangingPunct="0">
              <a:spcAft>
                <a:spcPct val="0"/>
              </a:spcAft>
              <a:buFont typeface="Wingdings 2" pitchFamily="18" charset="2"/>
              <a:buChar char=""/>
              <a:defRPr sz="2000">
                <a:solidFill>
                  <a:schemeClr val="tx1"/>
                </a:solidFill>
                <a:latin typeface="Book Antiqua" pitchFamily="18" charset="0"/>
              </a:defRPr>
            </a:lvl6pPr>
            <a:lvl7pPr marL="2971800" indent="-228600" eaLnBrk="0" fontAlgn="base" hangingPunct="0">
              <a:spcAft>
                <a:spcPct val="0"/>
              </a:spcAft>
              <a:buFont typeface="Wingdings 2" pitchFamily="18" charset="2"/>
              <a:buChar char=""/>
              <a:defRPr sz="2000">
                <a:solidFill>
                  <a:schemeClr val="tx1"/>
                </a:solidFill>
                <a:latin typeface="Book Antiqua" pitchFamily="18" charset="0"/>
              </a:defRPr>
            </a:lvl7pPr>
            <a:lvl8pPr marL="3429000" indent="-228600" eaLnBrk="0" fontAlgn="base" hangingPunct="0">
              <a:spcAft>
                <a:spcPct val="0"/>
              </a:spcAft>
              <a:buFont typeface="Wingdings 2" pitchFamily="18" charset="2"/>
              <a:buChar char=""/>
              <a:defRPr sz="2000">
                <a:solidFill>
                  <a:schemeClr val="tx1"/>
                </a:solidFill>
                <a:latin typeface="Book Antiqua" pitchFamily="18" charset="0"/>
              </a:defRPr>
            </a:lvl8pPr>
            <a:lvl9pPr marL="3886200" indent="-228600" eaLnBrk="0" fontAlgn="base" hangingPunct="0">
              <a:spcAft>
                <a:spcPct val="0"/>
              </a:spcAft>
              <a:buFont typeface="Wingdings 2" pitchFamily="18" charset="2"/>
              <a:buChar char=""/>
              <a:defRPr sz="2000">
                <a:solidFill>
                  <a:schemeClr val="tx1"/>
                </a:solidFill>
                <a:latin typeface="Book Antiqua" pitchFamily="18" charset="0"/>
              </a:defRPr>
            </a:lvl9pPr>
          </a:lstStyle>
          <a:p>
            <a:pPr algn="ctr" fontAlgn="base">
              <a:spcBef>
                <a:spcPct val="0"/>
              </a:spcBef>
              <a:spcAft>
                <a:spcPct val="0"/>
              </a:spcAft>
            </a:pPr>
            <a:r>
              <a:rPr lang="en-GB" altLang="en-US" dirty="0">
                <a:latin typeface="Calibri" panose="020F0502020204030204" pitchFamily="34" charset="0"/>
              </a:rPr>
              <a:t>The criminal  is sentenced to do unpaid work in the community. To “pay back” the community as well as address the cause of their offending.</a:t>
            </a:r>
          </a:p>
        </p:txBody>
      </p:sp>
      <p:sp>
        <p:nvSpPr>
          <p:cNvPr id="3" name="TextBox 2"/>
          <p:cNvSpPr txBox="1"/>
          <p:nvPr/>
        </p:nvSpPr>
        <p:spPr>
          <a:xfrm>
            <a:off x="1024759" y="457200"/>
            <a:ext cx="10515600" cy="954107"/>
          </a:xfrm>
          <a:prstGeom prst="rect">
            <a:avLst/>
          </a:prstGeom>
          <a:noFill/>
        </p:spPr>
        <p:txBody>
          <a:bodyPr wrap="square" rtlCol="0">
            <a:spAutoFit/>
          </a:bodyPr>
          <a:lstStyle/>
          <a:p>
            <a:pPr algn="ctr"/>
            <a:r>
              <a:rPr lang="en-GB" sz="2800" dirty="0">
                <a:solidFill>
                  <a:srgbClr val="FF0000"/>
                </a:solidFill>
                <a:latin typeface="Calibri" panose="020F0502020204030204" pitchFamily="34" charset="0"/>
                <a:cs typeface="Calibri" panose="020F0502020204030204" pitchFamily="34" charset="0"/>
              </a:rPr>
              <a:t>Community payback order.</a:t>
            </a:r>
          </a:p>
          <a:p>
            <a:pPr algn="ctr"/>
            <a:r>
              <a:rPr lang="en-GB" sz="2800" dirty="0">
                <a:solidFill>
                  <a:srgbClr val="FF0000"/>
                </a:solidFill>
                <a:latin typeface="Calibri" panose="020F0502020204030204" pitchFamily="34" charset="0"/>
                <a:cs typeface="Calibri" panose="020F0502020204030204" pitchFamily="34" charset="0"/>
              </a:rPr>
              <a:t>(This used to be called community service)</a:t>
            </a:r>
          </a:p>
        </p:txBody>
      </p:sp>
      <p:pic>
        <p:nvPicPr>
          <p:cNvPr id="4" name="Picture 3"/>
          <p:cNvPicPr>
            <a:picLocks noChangeAspect="1"/>
          </p:cNvPicPr>
          <p:nvPr/>
        </p:nvPicPr>
        <p:blipFill>
          <a:blip r:embed="rId4"/>
          <a:stretch>
            <a:fillRect/>
          </a:stretch>
        </p:blipFill>
        <p:spPr>
          <a:xfrm>
            <a:off x="6741703" y="3546494"/>
            <a:ext cx="4309925" cy="2868454"/>
          </a:xfrm>
          <a:prstGeom prst="rect">
            <a:avLst/>
          </a:prstGeom>
        </p:spPr>
      </p:pic>
    </p:spTree>
    <p:custDataLst>
      <p:tags r:id="rId1"/>
    </p:custDataLst>
    <p:extLst>
      <p:ext uri="{BB962C8B-B14F-4D97-AF65-F5344CB8AC3E}">
        <p14:creationId xmlns:p14="http://schemas.microsoft.com/office/powerpoint/2010/main" val="746417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1780"/>
                                        </p:tgtEl>
                                        <p:attrNameLst>
                                          <p:attrName>style.visibility</p:attrName>
                                        </p:attrNameLst>
                                      </p:cBhvr>
                                      <p:to>
                                        <p:strVal val="visible"/>
                                      </p:to>
                                    </p:set>
                                    <p:anim calcmode="lin" valueType="num">
                                      <p:cBhvr additive="base">
                                        <p:cTn id="7" dur="500" fill="hold"/>
                                        <p:tgtEl>
                                          <p:spTgt spid="331780"/>
                                        </p:tgtEl>
                                        <p:attrNameLst>
                                          <p:attrName>ppt_x</p:attrName>
                                        </p:attrNameLst>
                                      </p:cBhvr>
                                      <p:tavLst>
                                        <p:tav tm="0">
                                          <p:val>
                                            <p:strVal val="#ppt_x"/>
                                          </p:val>
                                        </p:tav>
                                        <p:tav tm="100000">
                                          <p:val>
                                            <p:strVal val="#ppt_x"/>
                                          </p:val>
                                        </p:tav>
                                      </p:tavLst>
                                    </p:anim>
                                    <p:anim calcmode="lin" valueType="num">
                                      <p:cBhvr additive="base">
                                        <p:cTn id="8" dur="500" fill="hold"/>
                                        <p:tgtEl>
                                          <p:spTgt spid="3317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80"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2802" name="Subtitle 2"/>
          <p:cNvSpPr>
            <a:spLocks noGrp="1"/>
          </p:cNvSpPr>
          <p:nvPr>
            <p:ph type="subTitle" idx="1"/>
          </p:nvPr>
        </p:nvSpPr>
        <p:spPr>
          <a:xfrm>
            <a:off x="2895600" y="3332163"/>
            <a:ext cx="6400800" cy="1752600"/>
          </a:xfrm>
        </p:spPr>
        <p:txBody>
          <a:bodyPr/>
          <a:lstStyle/>
          <a:p>
            <a:endParaRPr lang="en-US" altLang="en-US"/>
          </a:p>
        </p:txBody>
      </p:sp>
      <p:sp>
        <p:nvSpPr>
          <p:cNvPr id="2" name="Rectangle 1"/>
          <p:cNvSpPr/>
          <p:nvPr/>
        </p:nvSpPr>
        <p:spPr>
          <a:xfrm>
            <a:off x="1290181" y="85233"/>
            <a:ext cx="8982283" cy="5693866"/>
          </a:xfrm>
          <a:prstGeom prst="rect">
            <a:avLst/>
          </a:prstGeom>
        </p:spPr>
        <p:txBody>
          <a:bodyPr wrap="square">
            <a:spAutoFit/>
          </a:bodyPr>
          <a:lstStyle/>
          <a:p>
            <a:pPr algn="ctr"/>
            <a:r>
              <a:rPr lang="en-GB" sz="2800" dirty="0">
                <a:solidFill>
                  <a:srgbClr val="FF0000"/>
                </a:solidFill>
                <a:latin typeface="Calibri" panose="020F0502020204030204" pitchFamily="34" charset="0"/>
              </a:rPr>
              <a:t>The criminal can be ordered to:</a:t>
            </a:r>
          </a:p>
          <a:p>
            <a:pPr algn="ctr"/>
            <a:endParaRPr lang="en-GB" sz="2800" dirty="0">
              <a:solidFill>
                <a:prstClr val="black"/>
              </a:solidFill>
              <a:latin typeface="Calibri" panose="020F0502020204030204" pitchFamily="34" charset="0"/>
            </a:endParaRPr>
          </a:p>
          <a:p>
            <a:pPr algn="ctr">
              <a:buFont typeface="Arial"/>
              <a:buChar char="•"/>
            </a:pPr>
            <a:r>
              <a:rPr lang="en-GB" sz="2800" dirty="0">
                <a:solidFill>
                  <a:prstClr val="black"/>
                </a:solidFill>
                <a:latin typeface="Calibri" panose="020F0502020204030204" pitchFamily="34" charset="0"/>
              </a:rPr>
              <a:t>be supervised at certain times by a social or case worker</a:t>
            </a:r>
          </a:p>
          <a:p>
            <a:pPr algn="ctr">
              <a:buFont typeface="Arial"/>
              <a:buChar char="•"/>
            </a:pPr>
            <a:r>
              <a:rPr lang="en-GB" sz="2800" dirty="0">
                <a:solidFill>
                  <a:prstClr val="black"/>
                </a:solidFill>
                <a:latin typeface="Calibri" panose="020F0502020204030204" pitchFamily="34" charset="0"/>
              </a:rPr>
              <a:t>do unpaid work</a:t>
            </a:r>
          </a:p>
          <a:p>
            <a:pPr algn="ctr">
              <a:buFont typeface="Arial"/>
              <a:buChar char="•"/>
            </a:pPr>
            <a:r>
              <a:rPr lang="en-GB" sz="2800" dirty="0">
                <a:solidFill>
                  <a:prstClr val="black"/>
                </a:solidFill>
                <a:latin typeface="Calibri" panose="020F0502020204030204" pitchFamily="34" charset="0"/>
              </a:rPr>
              <a:t>have treatment for a drug or alcohol problem</a:t>
            </a:r>
          </a:p>
          <a:p>
            <a:pPr algn="ctr">
              <a:buFont typeface="Arial"/>
              <a:buChar char="•"/>
            </a:pPr>
            <a:r>
              <a:rPr lang="en-GB" sz="2800" dirty="0">
                <a:solidFill>
                  <a:prstClr val="black"/>
                </a:solidFill>
                <a:latin typeface="Calibri" panose="020F0502020204030204" pitchFamily="34" charset="0"/>
              </a:rPr>
              <a:t>stick to rules about how they behave</a:t>
            </a:r>
          </a:p>
          <a:p>
            <a:pPr algn="ctr">
              <a:buFont typeface="Arial"/>
              <a:buChar char="•"/>
            </a:pPr>
            <a:r>
              <a:rPr lang="en-GB" sz="2800" dirty="0">
                <a:solidFill>
                  <a:prstClr val="black"/>
                </a:solidFill>
                <a:latin typeface="Calibri" panose="020F0502020204030204" pitchFamily="34" charset="0"/>
              </a:rPr>
              <a:t>go to a programme of help</a:t>
            </a:r>
          </a:p>
          <a:p>
            <a:pPr algn="ctr">
              <a:buFont typeface="Arial"/>
              <a:buChar char="•"/>
            </a:pPr>
            <a:r>
              <a:rPr lang="en-GB" sz="2800" dirty="0">
                <a:solidFill>
                  <a:prstClr val="black"/>
                </a:solidFill>
                <a:latin typeface="Calibri" panose="020F0502020204030204" pitchFamily="34" charset="0"/>
              </a:rPr>
              <a:t>stay at an address of their choosing</a:t>
            </a:r>
          </a:p>
          <a:p>
            <a:pPr algn="ctr">
              <a:buFont typeface="Arial"/>
              <a:buChar char="•"/>
            </a:pPr>
            <a:r>
              <a:rPr lang="en-GB" sz="2800" dirty="0">
                <a:solidFill>
                  <a:prstClr val="black"/>
                </a:solidFill>
                <a:latin typeface="Calibri" panose="020F0502020204030204" pitchFamily="34" charset="0"/>
              </a:rPr>
              <a:t>have treatment for a mental health problem</a:t>
            </a:r>
          </a:p>
          <a:p>
            <a:pPr algn="ctr">
              <a:buFont typeface="Arial"/>
              <a:buChar char="•"/>
            </a:pPr>
            <a:r>
              <a:rPr lang="en-GB" sz="2800" dirty="0">
                <a:solidFill>
                  <a:prstClr val="black"/>
                </a:solidFill>
                <a:latin typeface="Calibri" panose="020F0502020204030204" pitchFamily="34" charset="0"/>
              </a:rPr>
              <a:t>pay money to a victim of your crime</a:t>
            </a:r>
          </a:p>
          <a:p>
            <a:pPr algn="ctr">
              <a:buFont typeface="Arial"/>
              <a:buChar char="•"/>
            </a:pPr>
            <a:endParaRPr lang="en-GB" sz="2800" dirty="0">
              <a:solidFill>
                <a:prstClr val="black"/>
              </a:solidFill>
              <a:latin typeface="Calibri" panose="020F0502020204030204" pitchFamily="34" charset="0"/>
            </a:endParaRPr>
          </a:p>
          <a:p>
            <a:pPr algn="ctr"/>
            <a:r>
              <a:rPr lang="en-GB" sz="2800" dirty="0">
                <a:solidFill>
                  <a:prstClr val="black"/>
                </a:solidFill>
                <a:latin typeface="Calibri" panose="020F0502020204030204" pitchFamily="34" charset="0"/>
              </a:rPr>
              <a:t>There is no limit to the number of these that the court can impose.</a:t>
            </a:r>
            <a:r>
              <a:rPr lang="en-GB" sz="2400" dirty="0">
                <a:solidFill>
                  <a:prstClr val="black"/>
                </a:solidFill>
                <a:latin typeface="Calibri" panose="020F0502020204030204" pitchFamily="34" charset="0"/>
              </a:rPr>
              <a:t> </a:t>
            </a:r>
          </a:p>
        </p:txBody>
      </p:sp>
      <p:sp>
        <p:nvSpPr>
          <p:cNvPr id="5" name="TextBox 4"/>
          <p:cNvSpPr txBox="1"/>
          <p:nvPr/>
        </p:nvSpPr>
        <p:spPr>
          <a:xfrm>
            <a:off x="7946506" y="5710769"/>
            <a:ext cx="3528392" cy="830997"/>
          </a:xfrm>
          <a:prstGeom prst="rect">
            <a:avLst/>
          </a:prstGeom>
          <a:noFill/>
          <a:ln w="38100">
            <a:solidFill>
              <a:srgbClr val="FF0000"/>
            </a:solidFill>
          </a:ln>
        </p:spPr>
        <p:txBody>
          <a:bodyPr wrap="square" rtlCol="0">
            <a:spAutoFit/>
          </a:bodyPr>
          <a:lstStyle/>
          <a:p>
            <a:r>
              <a:rPr lang="en-GB" sz="2400" dirty="0">
                <a:solidFill>
                  <a:prstClr val="black"/>
                </a:solidFill>
                <a:latin typeface="Calibri" panose="020F0502020204030204" pitchFamily="34" charset="0"/>
              </a:rPr>
              <a:t>Choose three of these and write them in your jotters.</a:t>
            </a:r>
          </a:p>
        </p:txBody>
      </p:sp>
    </p:spTree>
    <p:custDataLst>
      <p:tags r:id="rId1"/>
    </p:custDataLst>
    <p:extLst>
      <p:ext uri="{BB962C8B-B14F-4D97-AF65-F5344CB8AC3E}">
        <p14:creationId xmlns:p14="http://schemas.microsoft.com/office/powerpoint/2010/main" val="3863360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614855" y="404664"/>
            <a:ext cx="11083159" cy="3108543"/>
          </a:xfrm>
          <a:prstGeom prst="rect">
            <a:avLst/>
          </a:prstGeom>
        </p:spPr>
        <p:txBody>
          <a:bodyPr wrap="square">
            <a:spAutoFit/>
          </a:bodyPr>
          <a:lstStyle/>
          <a:p>
            <a:pPr algn="ctr"/>
            <a:r>
              <a:rPr lang="en-GB" sz="2800" b="1" dirty="0">
                <a:solidFill>
                  <a:prstClr val="black"/>
                </a:solidFill>
                <a:latin typeface="Calibri" panose="020F0502020204030204" pitchFamily="34" charset="0"/>
              </a:rPr>
              <a:t>Length of a CPO</a:t>
            </a:r>
          </a:p>
          <a:p>
            <a:pPr algn="ctr"/>
            <a:endParaRPr lang="en-GB" sz="2800" b="1" dirty="0">
              <a:solidFill>
                <a:prstClr val="black"/>
              </a:solidFill>
              <a:latin typeface="Calibri" panose="020F0502020204030204" pitchFamily="34" charset="0"/>
            </a:endParaRPr>
          </a:p>
          <a:p>
            <a:pPr algn="ctr"/>
            <a:r>
              <a:rPr lang="en-GB" sz="2800" dirty="0">
                <a:solidFill>
                  <a:srgbClr val="FF0000"/>
                </a:solidFill>
                <a:latin typeface="Calibri" panose="020F0502020204030204" pitchFamily="34" charset="0"/>
              </a:rPr>
              <a:t>A CPO can last between 6 months and 3 years. </a:t>
            </a:r>
          </a:p>
          <a:p>
            <a:pPr algn="ctr"/>
            <a:r>
              <a:rPr lang="en-GB" sz="2800" dirty="0">
                <a:solidFill>
                  <a:prstClr val="black"/>
                </a:solidFill>
                <a:latin typeface="Calibri" panose="020F0502020204030204" pitchFamily="34" charset="0"/>
              </a:rPr>
              <a:t>During this time, the court may choose to set review dates. When they set a review date the criminal needs to go to court to give an update on their progress.</a:t>
            </a:r>
          </a:p>
          <a:p>
            <a:pPr algn="ctr"/>
            <a:endParaRPr lang="en-GB" sz="2800" dirty="0">
              <a:solidFill>
                <a:prstClr val="black"/>
              </a:solidFill>
              <a:latin typeface="Calibri" panose="020F050202020403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1425" y="3581977"/>
            <a:ext cx="4714891" cy="2649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7821" y="3340749"/>
            <a:ext cx="4432115" cy="3067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8989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1826</TotalTime>
  <Words>752</Words>
  <Application>Microsoft Office PowerPoint</Application>
  <PresentationFormat>Widescreen</PresentationFormat>
  <Paragraphs>94</Paragraphs>
  <Slides>17</Slides>
  <Notes>0</Notes>
  <HiddenSlides>0</HiddenSlides>
  <MMClips>0</MMClips>
  <ScaleCrop>false</ScaleCrop>
  <HeadingPairs>
    <vt:vector size="6" baseType="variant">
      <vt:variant>
        <vt:lpstr>Fonts Used</vt:lpstr>
      </vt:variant>
      <vt:variant>
        <vt:i4>11</vt:i4>
      </vt:variant>
      <vt:variant>
        <vt:lpstr>Theme</vt:lpstr>
      </vt:variant>
      <vt:variant>
        <vt:i4>8</vt:i4>
      </vt:variant>
      <vt:variant>
        <vt:lpstr>Slide Titles</vt:lpstr>
      </vt:variant>
      <vt:variant>
        <vt:i4>17</vt:i4>
      </vt:variant>
    </vt:vector>
  </HeadingPairs>
  <TitlesOfParts>
    <vt:vector size="36" baseType="lpstr">
      <vt:lpstr>Arial</vt:lpstr>
      <vt:lpstr>Book Antiqua</vt:lpstr>
      <vt:lpstr>Calibri</vt:lpstr>
      <vt:lpstr>Calibri Light</vt:lpstr>
      <vt:lpstr>Firenze SF</vt:lpstr>
      <vt:lpstr>Lucida Sans</vt:lpstr>
      <vt:lpstr>Trebuchet MS</vt:lpstr>
      <vt:lpstr>Vijaya</vt:lpstr>
      <vt:lpstr>Wingdings</vt:lpstr>
      <vt:lpstr>Wingdings 2</vt:lpstr>
      <vt:lpstr>Wingdings 3</vt:lpstr>
      <vt:lpstr>6_Office Theme</vt:lpstr>
      <vt:lpstr>1_Office Theme</vt:lpstr>
      <vt:lpstr>2_Office Theme</vt:lpstr>
      <vt:lpstr>7_Office Theme</vt:lpstr>
      <vt:lpstr>1_Apex</vt:lpstr>
      <vt:lpstr>Office Theme</vt:lpstr>
      <vt:lpstr>5_Office Theme</vt:lpstr>
      <vt:lpstr>11_Office Theme</vt:lpstr>
      <vt:lpstr>PowerPoint Presentation</vt:lpstr>
      <vt:lpstr>PowerPoint Presentation</vt:lpstr>
      <vt:lpstr>PowerPoint Presentation</vt:lpstr>
      <vt:lpstr>PowerPoint Presentation</vt:lpstr>
      <vt:lpstr>PowerPoint Presentation</vt:lpstr>
      <vt:lpstr>Non-Custodial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Howie</dc:creator>
  <cp:lastModifiedBy>Lindsay Howie</cp:lastModifiedBy>
  <cp:revision>27</cp:revision>
  <dcterms:created xsi:type="dcterms:W3CDTF">2021-02-25T16:56:49Z</dcterms:created>
  <dcterms:modified xsi:type="dcterms:W3CDTF">2023-02-23T12:14:58Z</dcterms:modified>
</cp:coreProperties>
</file>